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hape 13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mailto:dmansilla@unc.edu.a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rosecretario@psi.unc.edu.a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5625" y="631075"/>
            <a:ext cx="2833624" cy="27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760000"/>
            <a:ext cx="3781425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Que es Yuli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 startAt="9"/>
            </a:pPr>
            <a:r>
              <a:rPr lang="es"/>
              <a:t>Un sistema que almacena y gestiona listas de correo.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914400" lvl="1" indent="-29845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s" sz="1100"/>
              <a:t>Listas de correo a las que se suscribirán de forma automática los usuarios, dependiendo de diferentes reglas de negocios, como por ejemplo, una lista de la cátedra Electrónica II.</a:t>
            </a:r>
          </a:p>
          <a:p>
            <a:pPr marL="914400" lvl="1" indent="-29845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s" sz="1100"/>
              <a:t>Listas de correo a la que se podrá invitar y/o suscribir de forma voluntaria. Todas las invitaciones tienen que tener un mecanismo afirmativo de aceptación para participar en lista, por parte del usuario.</a:t>
            </a:r>
          </a:p>
          <a:p>
            <a:pPr marL="914400" lvl="1" indent="-29845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s" sz="1100"/>
              <a:t>Los usuarios que participen dentro de las listas de correo, podrán estar clasificados como:</a:t>
            </a:r>
          </a:p>
          <a:p>
            <a:pPr marL="1371600" lvl="2" indent="-29845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</a:pPr>
            <a:r>
              <a:rPr lang="es" sz="1100"/>
              <a:t>Solo recibe correos.</a:t>
            </a:r>
          </a:p>
          <a:p>
            <a:pPr marL="1371600" lvl="2" indent="-29845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</a:pPr>
            <a:r>
              <a:rPr lang="es" sz="1100"/>
              <a:t>Recibe y envía correos.</a:t>
            </a:r>
          </a:p>
          <a:p>
            <a:pPr marL="914400" lvl="1" indent="-29845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s" sz="1100"/>
              <a:t>Las listas podrán tener un moderador.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5200" y="3452825"/>
            <a:ext cx="1373975" cy="137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Que es Yuli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 startAt="10"/>
            </a:pPr>
            <a:r>
              <a:rPr lang="es" dirty="0"/>
              <a:t>Un Identity Provider (IdP) y también Single sign-on (SSO)</a:t>
            </a:r>
          </a:p>
          <a:p>
            <a:pPr marL="457200" indent="0" rtl="0">
              <a:spcBef>
                <a:spcPts val="0"/>
              </a:spcBef>
              <a:buNone/>
            </a:pPr>
            <a:endParaRPr/>
          </a:p>
          <a:p>
            <a:pPr marL="457200" indent="0" rtl="0">
              <a:spcBef>
                <a:spcPts val="0"/>
              </a:spcBef>
              <a:buNone/>
            </a:pPr>
            <a:endParaRPr/>
          </a:p>
          <a:p>
            <a:pPr marL="457200" indent="0" rtl="0">
              <a:spcBef>
                <a:spcPts val="0"/>
              </a:spcBef>
              <a:buNone/>
            </a:pPr>
            <a:endParaRPr/>
          </a:p>
          <a:p>
            <a:pPr marL="45720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 lang="es-419" dirty="0" smtClean="0"/>
          </a:p>
          <a:p>
            <a:pPr marL="0" lvl="0" indent="0" rtl="0">
              <a:spcBef>
                <a:spcPts val="0"/>
              </a:spcBef>
              <a:buNone/>
            </a:pPr>
            <a:r>
              <a:rPr lang="es" dirty="0" smtClean="0"/>
              <a:t>Un </a:t>
            </a:r>
            <a:r>
              <a:rPr lang="es" dirty="0"/>
              <a:t>solo usuario para muchos sistemas!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9350" y="3399937"/>
            <a:ext cx="105727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7800" y="2461362"/>
            <a:ext cx="1968524" cy="57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5175" y="3628637"/>
            <a:ext cx="1638300" cy="74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650" y="2415783"/>
            <a:ext cx="1995124" cy="66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897" y="3790950"/>
            <a:ext cx="1995126" cy="57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98850" y="2489925"/>
            <a:ext cx="2074075" cy="51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Shape 147"/>
          <p:cNvCxnSpPr>
            <a:stCxn id="144" idx="3"/>
            <a:endCxn id="141" idx="1"/>
          </p:cNvCxnSpPr>
          <p:nvPr/>
        </p:nvCxnSpPr>
        <p:spPr>
          <a:xfrm>
            <a:off x="2386774" y="2748304"/>
            <a:ext cx="1502699" cy="116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48" name="Shape 148"/>
          <p:cNvCxnSpPr>
            <a:stCxn id="145" idx="3"/>
            <a:endCxn id="141" idx="1"/>
          </p:cNvCxnSpPr>
          <p:nvPr/>
        </p:nvCxnSpPr>
        <p:spPr>
          <a:xfrm rot="10800000" flipH="1">
            <a:off x="2739024" y="3909575"/>
            <a:ext cx="1150200" cy="168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49" name="Shape 149"/>
          <p:cNvCxnSpPr>
            <a:stCxn id="146" idx="2"/>
            <a:endCxn id="141" idx="0"/>
          </p:cNvCxnSpPr>
          <p:nvPr/>
        </p:nvCxnSpPr>
        <p:spPr>
          <a:xfrm flipH="1">
            <a:off x="4417887" y="3006675"/>
            <a:ext cx="18000" cy="393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50" name="Shape 150"/>
          <p:cNvCxnSpPr>
            <a:stCxn id="142" idx="1"/>
            <a:endCxn id="141" idx="3"/>
          </p:cNvCxnSpPr>
          <p:nvPr/>
        </p:nvCxnSpPr>
        <p:spPr>
          <a:xfrm flipH="1">
            <a:off x="4946600" y="2748300"/>
            <a:ext cx="1831200" cy="116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51" name="Shape 151"/>
          <p:cNvCxnSpPr>
            <a:stCxn id="143" idx="1"/>
            <a:endCxn id="141" idx="3"/>
          </p:cNvCxnSpPr>
          <p:nvPr/>
        </p:nvCxnSpPr>
        <p:spPr>
          <a:xfrm rot="10800000">
            <a:off x="4946775" y="3909574"/>
            <a:ext cx="2168400" cy="92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Arquitectura Yuli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1100"/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 sz="1400"/>
              <a:t>Múltiples protocolos de autenticación: </a:t>
            </a:r>
            <a:br>
              <a:rPr lang="es" sz="1400"/>
            </a:br>
            <a:r>
              <a:rPr lang="es" sz="1400"/>
              <a:t>	OpenID, OpenID-Connect/OAuth 2.0, Shibboleth/SAML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 sz="1400"/>
              <a:t>Desarrollado en: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s" sz="1400"/>
              <a:t>Backend: Node.js / Express 4.0 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s" sz="1400"/>
              <a:t>Frontend: Angular JS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 sz="1400"/>
              <a:t>Base de Datos: PostgreSQL.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 sz="1400"/>
              <a:t>Backend totalmente separado de Frontend: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s" sz="1400"/>
              <a:t>API asegurada a través de OAuth 2.0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 sz="1400"/>
              <a:t>Frontend realizado con Zafiro (Proyecto Contenedor de Front-ends)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s" sz="1400"/>
              <a:t>Realizado con Angular JS / Material Design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125" y="3359000"/>
            <a:ext cx="2470800" cy="15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3025" y="4156935"/>
            <a:ext cx="2470799" cy="64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656650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474" y="3747967"/>
            <a:ext cx="1784374" cy="61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6700" y="3190875"/>
            <a:ext cx="1784374" cy="5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1182" y="2106037"/>
            <a:ext cx="1012217" cy="100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31425" y="2289975"/>
            <a:ext cx="1707599" cy="64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79962" y="1491950"/>
            <a:ext cx="1012225" cy="101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492124" y="1216312"/>
            <a:ext cx="1579900" cy="59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Login de Usuario - Yuli Front-end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2940875" y="2921250"/>
            <a:ext cx="2240999" cy="72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300" y="1296300"/>
            <a:ext cx="5829675" cy="36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Ej. Perfil de Usuario - Yuli Front-end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22050"/>
            <a:ext cx="8229600" cy="299068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2940875" y="2921250"/>
            <a:ext cx="2240999" cy="72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6119775" y="3158200"/>
            <a:ext cx="1856100" cy="4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6D9EEB"/>
                </a:solidFill>
              </a:rPr>
              <a:t>Log de conexiones / Actividad reciente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2940875" y="4056450"/>
            <a:ext cx="1253699" cy="4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6D9EEB"/>
                </a:solidFill>
              </a:rPr>
              <a:t>Datos de otros sistemas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282250" y="4115700"/>
            <a:ext cx="1253699" cy="4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6D9EEB"/>
                </a:solidFill>
              </a:rPr>
              <a:t>Cuentas de correo funcionales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5840750" y="3898575"/>
            <a:ext cx="1253699" cy="4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6D9EEB"/>
                </a:solidFill>
              </a:rPr>
              <a:t>Otras cuentas de correo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1441525" y="3856650"/>
            <a:ext cx="1253699" cy="4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6D9EEB"/>
                </a:solidFill>
              </a:rPr>
              <a:t>Cambio de contraseña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573325" y="3286500"/>
            <a:ext cx="1253699" cy="4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6D9EEB"/>
                </a:solidFill>
              </a:rPr>
              <a:t>Historial de la cuenta</a:t>
            </a:r>
          </a:p>
        </p:txBody>
      </p:sp>
      <p:cxnSp>
        <p:nvCxnSpPr>
          <p:cNvPr id="187" name="Shape 187"/>
          <p:cNvCxnSpPr>
            <a:endCxn id="186" idx="0"/>
          </p:cNvCxnSpPr>
          <p:nvPr/>
        </p:nvCxnSpPr>
        <p:spPr>
          <a:xfrm flipH="1">
            <a:off x="1200174" y="2654699"/>
            <a:ext cx="22800" cy="631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8" name="Shape 188"/>
          <p:cNvCxnSpPr>
            <a:endCxn id="185" idx="0"/>
          </p:cNvCxnSpPr>
          <p:nvPr/>
        </p:nvCxnSpPr>
        <p:spPr>
          <a:xfrm>
            <a:off x="1219074" y="2647949"/>
            <a:ext cx="849300" cy="1208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9" name="Shape 189"/>
          <p:cNvCxnSpPr>
            <a:endCxn id="182" idx="0"/>
          </p:cNvCxnSpPr>
          <p:nvPr/>
        </p:nvCxnSpPr>
        <p:spPr>
          <a:xfrm>
            <a:off x="1238225" y="2657549"/>
            <a:ext cx="2329500" cy="1398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0" name="Shape 190"/>
          <p:cNvCxnSpPr>
            <a:endCxn id="183" idx="0"/>
          </p:cNvCxnSpPr>
          <p:nvPr/>
        </p:nvCxnSpPr>
        <p:spPr>
          <a:xfrm>
            <a:off x="1232900" y="2664599"/>
            <a:ext cx="3676200" cy="1451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1" name="Shape 191"/>
          <p:cNvCxnSpPr>
            <a:endCxn id="184" idx="1"/>
          </p:cNvCxnSpPr>
          <p:nvPr/>
        </p:nvCxnSpPr>
        <p:spPr>
          <a:xfrm>
            <a:off x="1242949" y="2644875"/>
            <a:ext cx="4597800" cy="1461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2" name="Shape 192"/>
          <p:cNvCxnSpPr>
            <a:endCxn id="181" idx="1"/>
          </p:cNvCxnSpPr>
          <p:nvPr/>
        </p:nvCxnSpPr>
        <p:spPr>
          <a:xfrm>
            <a:off x="1228575" y="2667099"/>
            <a:ext cx="4891200" cy="698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Google y Yuli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 sz="2400"/>
              <a:t>El primer cliente utilizado con éxito es Google.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 sz="2400"/>
              <a:t>Las cuentas de correo de la UNC implementadas en Google, autentican contra Yuli.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75" y="2605650"/>
            <a:ext cx="2264124" cy="2182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Shape 200"/>
          <p:cNvCxnSpPr>
            <a:stCxn id="201" idx="1"/>
            <a:endCxn id="199" idx="3"/>
          </p:cNvCxnSpPr>
          <p:nvPr/>
        </p:nvCxnSpPr>
        <p:spPr>
          <a:xfrm rot="10800000">
            <a:off x="3798200" y="3696912"/>
            <a:ext cx="2235900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4100" y="2877762"/>
            <a:ext cx="280035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¿ Consultas ?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0812" y="3619325"/>
            <a:ext cx="1431024" cy="134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450" y="1820582"/>
            <a:ext cx="694225" cy="70829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1595450" y="2045387"/>
            <a:ext cx="2559899" cy="5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/>
              <a:t>Diego Mansilla</a:t>
            </a:r>
          </a:p>
          <a:p>
            <a:pPr>
              <a:spcBef>
                <a:spcPts val="0"/>
              </a:spcBef>
              <a:buNone/>
            </a:pPr>
            <a:r>
              <a:rPr lang="es" u="sng">
                <a:solidFill>
                  <a:schemeClr val="hlink"/>
                </a:solidFill>
              </a:rPr>
              <a:t>dmansilla@unc.edu.ar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1595450" y="2979000"/>
            <a:ext cx="3178799" cy="5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Agustín Moyano</a:t>
            </a:r>
          </a:p>
          <a:p>
            <a:pPr lvl="0" rtl="0">
              <a:spcBef>
                <a:spcPts val="0"/>
              </a:spcBef>
              <a:buNone/>
            </a:pPr>
            <a:r>
              <a:rPr lang="es" u="sng">
                <a:solidFill>
                  <a:schemeClr val="hlink"/>
                </a:solidFill>
              </a:rPr>
              <a:t>agustin.moyano@unc.edu.ar 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076" y="2645399"/>
            <a:ext cx="694235" cy="8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9676" y="1336950"/>
            <a:ext cx="1767123" cy="209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075" y="3619325"/>
            <a:ext cx="694224" cy="69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1595450" y="3760200"/>
            <a:ext cx="3178799" cy="5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Lorena Orcellet</a:t>
            </a:r>
          </a:p>
          <a:p>
            <a:pPr lvl="0" rtl="0">
              <a:spcBef>
                <a:spcPts val="0"/>
              </a:spcBef>
              <a:buNone/>
            </a:pPr>
            <a:r>
              <a:rPr lang="es" u="sng">
                <a:solidFill>
                  <a:schemeClr val="hlink"/>
                </a:solidFill>
              </a:rPr>
              <a:t>lorena.orcellet@unc.edu.ar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4700" y="2124787"/>
            <a:ext cx="1581150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Que es Yuli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s"/>
              <a:t>Un sistema con una base de datos de personas.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s" sz="2400"/>
              <a:t>Apellidos y nombres, 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s" sz="2400"/>
              <a:t>género, fecha nacimiento, 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s" sz="2400"/>
              <a:t>documentos de identidad,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s" sz="2400"/>
              <a:t>teléfonos, domicilios, 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s" sz="2400"/>
              <a:t>foto, etc. 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s" sz="2400"/>
              <a:t>Además de múltiples etiquetas.</a:t>
            </a:r>
          </a:p>
          <a:p>
            <a:pPr marL="457200" lvl="0" indent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09938">
            <a:off x="7094926" y="2601383"/>
            <a:ext cx="638345" cy="132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578181">
            <a:off x="7380655" y="2666121"/>
            <a:ext cx="646842" cy="133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Que es Yuli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 startAt="2"/>
            </a:pPr>
            <a:r>
              <a:rPr lang="es"/>
              <a:t>Un sistema que puede tomar los datos de personas desde otros sistemas.</a:t>
            </a:r>
          </a:p>
          <a:p>
            <a:pPr marL="457200" indent="0" rtl="0">
              <a:spcBef>
                <a:spcPts val="0"/>
              </a:spcBef>
              <a:buNone/>
            </a:pPr>
            <a:endParaRPr/>
          </a:p>
          <a:p>
            <a:pPr marL="457200" lvl="0" indent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850" y="26444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375" y="3546850"/>
            <a:ext cx="857400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325" y="2439600"/>
            <a:ext cx="857400" cy="85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Shape 58"/>
          <p:cNvCxnSpPr>
            <a:stCxn id="57" idx="1"/>
            <a:endCxn id="55" idx="3"/>
          </p:cNvCxnSpPr>
          <p:nvPr/>
        </p:nvCxnSpPr>
        <p:spPr>
          <a:xfrm flipH="1">
            <a:off x="2750125" y="2868300"/>
            <a:ext cx="3550200" cy="385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9" name="Shape 59"/>
          <p:cNvCxnSpPr>
            <a:stCxn id="56" idx="1"/>
            <a:endCxn id="55" idx="3"/>
          </p:cNvCxnSpPr>
          <p:nvPr/>
        </p:nvCxnSpPr>
        <p:spPr>
          <a:xfrm rot="10800000">
            <a:off x="2749975" y="3254050"/>
            <a:ext cx="2162400" cy="721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725" y="2675447"/>
            <a:ext cx="1571127" cy="45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9775" y="3863650"/>
            <a:ext cx="1642367" cy="4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500" y="2820662"/>
            <a:ext cx="105727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Que es Yuli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325" y="12000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 startAt="3"/>
            </a:pPr>
            <a:r>
              <a:rPr lang="es" dirty="0"/>
              <a:t>Un sistema que almacena usuarios.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 sz="1100"/>
          </a:p>
          <a:p>
            <a:pPr rtl="0">
              <a:spcBef>
                <a:spcPts val="0"/>
              </a:spcBef>
              <a:buNone/>
            </a:pPr>
            <a:endParaRPr sz="1100"/>
          </a:p>
          <a:p>
            <a:pPr rtl="0">
              <a:spcBef>
                <a:spcPts val="0"/>
              </a:spcBef>
              <a:buNone/>
            </a:pPr>
            <a:endParaRPr sz="1100"/>
          </a:p>
          <a:p>
            <a:pPr rtl="0">
              <a:spcBef>
                <a:spcPts val="0"/>
              </a:spcBef>
              <a:buNone/>
            </a:pPr>
            <a:endParaRPr sz="1100"/>
          </a:p>
          <a:p>
            <a:pPr rtl="0">
              <a:spcBef>
                <a:spcPts val="0"/>
              </a:spcBef>
              <a:buNone/>
            </a:pPr>
            <a:endParaRPr sz="1100"/>
          </a:p>
          <a:p>
            <a:pPr rtl="0">
              <a:spcBef>
                <a:spcPts val="0"/>
              </a:spcBef>
              <a:buNone/>
            </a:pPr>
            <a:endParaRPr sz="1100"/>
          </a:p>
          <a:p>
            <a:pPr rtl="0">
              <a:spcBef>
                <a:spcPts val="0"/>
              </a:spcBef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endParaRPr lang="es-419" sz="2400" dirty="0" smtClean="0"/>
          </a:p>
          <a:p>
            <a:pPr lvl="0" rtl="0">
              <a:spcBef>
                <a:spcPts val="0"/>
              </a:spcBef>
              <a:buNone/>
            </a:pPr>
            <a:endParaRPr lang="es-419" sz="2400" dirty="0" smtClean="0"/>
          </a:p>
          <a:p>
            <a:pPr lvl="0" rtl="0">
              <a:spcBef>
                <a:spcPts val="0"/>
              </a:spcBef>
              <a:buNone/>
            </a:pPr>
            <a:r>
              <a:rPr lang="es" sz="2400" dirty="0" smtClean="0"/>
              <a:t>Un </a:t>
            </a:r>
            <a:r>
              <a:rPr lang="es" sz="2400" dirty="0"/>
              <a:t>usuario es una persona, es decir una persona tiene asociado uno y solo un usuario.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457200" lvl="0" indent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9" name="Shape 69"/>
          <p:cNvSpPr/>
          <p:nvPr/>
        </p:nvSpPr>
        <p:spPr>
          <a:xfrm>
            <a:off x="4131475" y="2833700"/>
            <a:ext cx="1524000" cy="607199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666666"/>
          </a:solidFill>
          <a:ln w="9525" cap="flat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125" y="2031975"/>
            <a:ext cx="158115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675" y="2377075"/>
            <a:ext cx="13335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6175" y="2038725"/>
            <a:ext cx="1581150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Que es Yuli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 startAt="4"/>
            </a:pPr>
            <a:r>
              <a:rPr lang="es"/>
              <a:t>Un sistema que asocia muchas cuentas de correo a un usuario.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s" sz="2400"/>
              <a:t>En la UNC la cuenta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s" sz="2400"/>
              <a:t>principal y el nombre de 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400"/>
              <a:t>usuario es lo mismo, como por 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400"/>
              <a:t>ejemplo </a:t>
            </a:r>
            <a:r>
              <a:rPr lang="es" sz="2400" u="sng">
                <a:solidFill>
                  <a:schemeClr val="hlink"/>
                </a:solidFill>
                <a:hlinkClick r:id="rId4"/>
              </a:rPr>
              <a:t>dmansilla@unc.edu.ar</a:t>
            </a:r>
            <a:r>
              <a:rPr lang="es" sz="2400">
                <a:solidFill>
                  <a:srgbClr val="0000FF"/>
                </a:solidFill>
              </a:rPr>
              <a:t>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rgbClr val="0000FF"/>
              </a:solidFill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2575" y="3396375"/>
            <a:ext cx="1923150" cy="15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3150" y="2212200"/>
            <a:ext cx="1923150" cy="15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9825" y="3319475"/>
            <a:ext cx="1923150" cy="15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Que es Yuli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 startAt="5"/>
            </a:pPr>
            <a:r>
              <a:rPr lang="es" dirty="0"/>
              <a:t>Un sistema que asocia un ciclo de vida a los usuarios.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lang="es-419" sz="1800" dirty="0" smtClean="0"/>
          </a:p>
          <a:p>
            <a:pPr lvl="0" rtl="0">
              <a:spcBef>
                <a:spcPts val="0"/>
              </a:spcBef>
              <a:buNone/>
            </a:pPr>
            <a:r>
              <a:rPr lang="es" sz="1800" dirty="0" smtClean="0"/>
              <a:t>El </a:t>
            </a:r>
            <a:r>
              <a:rPr lang="es" sz="1800" dirty="0"/>
              <a:t>ciclo de vida es configurable por cada implementación del sistema.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8" name="Shape 88"/>
          <p:cNvSpPr/>
          <p:nvPr/>
        </p:nvSpPr>
        <p:spPr>
          <a:xfrm>
            <a:off x="809625" y="2738425"/>
            <a:ext cx="1440599" cy="416699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Registrado</a:t>
            </a:r>
          </a:p>
        </p:txBody>
      </p:sp>
      <p:sp>
        <p:nvSpPr>
          <p:cNvPr id="89" name="Shape 89"/>
          <p:cNvSpPr/>
          <p:nvPr/>
        </p:nvSpPr>
        <p:spPr>
          <a:xfrm>
            <a:off x="2940900" y="2738425"/>
            <a:ext cx="1440599" cy="416699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Activo</a:t>
            </a:r>
          </a:p>
        </p:txBody>
      </p:sp>
      <p:sp>
        <p:nvSpPr>
          <p:cNvPr id="90" name="Shape 90"/>
          <p:cNvSpPr/>
          <p:nvPr/>
        </p:nvSpPr>
        <p:spPr>
          <a:xfrm>
            <a:off x="2940900" y="3807625"/>
            <a:ext cx="1440599" cy="416699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Suspendido</a:t>
            </a:r>
          </a:p>
        </p:txBody>
      </p:sp>
      <p:cxnSp>
        <p:nvCxnSpPr>
          <p:cNvPr id="91" name="Shape 91"/>
          <p:cNvCxnSpPr>
            <a:stCxn id="88" idx="3"/>
            <a:endCxn id="89" idx="1"/>
          </p:cNvCxnSpPr>
          <p:nvPr/>
        </p:nvCxnSpPr>
        <p:spPr>
          <a:xfrm>
            <a:off x="2250224" y="2946774"/>
            <a:ext cx="6906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2" name="Shape 92"/>
          <p:cNvCxnSpPr>
            <a:stCxn id="89" idx="2"/>
            <a:endCxn id="90" idx="0"/>
          </p:cNvCxnSpPr>
          <p:nvPr/>
        </p:nvCxnSpPr>
        <p:spPr>
          <a:xfrm>
            <a:off x="3661199" y="3155124"/>
            <a:ext cx="0" cy="652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93" name="Shape 93"/>
          <p:cNvSpPr/>
          <p:nvPr/>
        </p:nvSpPr>
        <p:spPr>
          <a:xfrm>
            <a:off x="809625" y="3807625"/>
            <a:ext cx="1440599" cy="416699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No aceptado</a:t>
            </a:r>
          </a:p>
        </p:txBody>
      </p:sp>
      <p:cxnSp>
        <p:nvCxnSpPr>
          <p:cNvPr id="94" name="Shape 94"/>
          <p:cNvCxnSpPr>
            <a:stCxn id="88" idx="2"/>
            <a:endCxn id="93" idx="0"/>
          </p:cNvCxnSpPr>
          <p:nvPr/>
        </p:nvCxnSpPr>
        <p:spPr>
          <a:xfrm>
            <a:off x="1529924" y="3155124"/>
            <a:ext cx="0" cy="652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6325" y="2124787"/>
            <a:ext cx="158115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Que es Yuli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 startAt="6"/>
            </a:pPr>
            <a:r>
              <a:rPr lang="es"/>
              <a:t>Un sistema que asocia muchas credenciales de acceso a un usuario.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s" sz="2400"/>
              <a:t>Cada usuario puede tener 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400"/>
              <a:t>más de una credencial, 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400"/>
              <a:t>lo cual serviría para “doble factor”.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17584">
            <a:off x="7432506" y="3109862"/>
            <a:ext cx="1118336" cy="111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775" y="3006125"/>
            <a:ext cx="1025149" cy="102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4370">
            <a:off x="7125619" y="3257004"/>
            <a:ext cx="1103785" cy="110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8800" y="2124787"/>
            <a:ext cx="158115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Que es Yuli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0436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 startAt="7"/>
            </a:pPr>
            <a:r>
              <a:rPr lang="es" dirty="0"/>
              <a:t>Un sistema que almacena cuentas de correo funcionales (relacionadas a cargos).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s-419" sz="1800" dirty="0" smtClean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" sz="1800" dirty="0" smtClean="0">
                <a:solidFill>
                  <a:srgbClr val="000000"/>
                </a:solidFill>
              </a:rPr>
              <a:t>Estas </a:t>
            </a:r>
            <a:r>
              <a:rPr lang="es" sz="1800" dirty="0">
                <a:solidFill>
                  <a:srgbClr val="000000"/>
                </a:solidFill>
              </a:rPr>
              <a:t>cuentas las posee una persona durante un tiempo determinado, asumiendo su control y entrega mediante 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 dirty="0">
                <a:solidFill>
                  <a:srgbClr val="000000"/>
                </a:solidFill>
              </a:rPr>
              <a:t>un proceso formal. </a:t>
            </a:r>
            <a:r>
              <a:rPr lang="es" sz="1800" dirty="0"/>
              <a:t>Ej. </a:t>
            </a:r>
            <a:r>
              <a:rPr lang="es" sz="1800" u="sng" dirty="0">
                <a:solidFill>
                  <a:schemeClr val="hlink"/>
                </a:solidFill>
                <a:hlinkClick r:id="rId3"/>
              </a:rPr>
              <a:t>prosecretario@psi.unc.edu.ar</a:t>
            </a:r>
            <a:r>
              <a:rPr lang="es" sz="1800" dirty="0">
                <a:solidFill>
                  <a:srgbClr val="000000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4125" y="2298250"/>
            <a:ext cx="1923150" cy="15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3700" y="2124787"/>
            <a:ext cx="1581150" cy="1876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Shape 114"/>
          <p:cNvCxnSpPr>
            <a:stCxn id="112" idx="3"/>
          </p:cNvCxnSpPr>
          <p:nvPr/>
        </p:nvCxnSpPr>
        <p:spPr>
          <a:xfrm rot="10800000" flipH="1">
            <a:off x="5067275" y="3061487"/>
            <a:ext cx="2136000" cy="1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4850" y="3907006"/>
            <a:ext cx="788150" cy="93534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1928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 startAt="8"/>
            </a:pPr>
            <a:r>
              <a:rPr lang="es"/>
              <a:t>Un sistema que organiza y gestiona los usuarios a través de Unidades Organizativas.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s" sz="2400"/>
              <a:t>Para el conjunto de usuarios que son </a:t>
            </a:r>
          </a:p>
          <a:p>
            <a:pPr rtl="0">
              <a:spcBef>
                <a:spcPts val="0"/>
              </a:spcBef>
              <a:buNone/>
            </a:pPr>
            <a:r>
              <a:rPr lang="es" sz="2400"/>
              <a:t>empleados de la UNC, se conformó </a:t>
            </a:r>
          </a:p>
          <a:p>
            <a:pPr rtl="0">
              <a:spcBef>
                <a:spcPts val="0"/>
              </a:spcBef>
              <a:buNone/>
            </a:pPr>
            <a:r>
              <a:rPr lang="es" sz="2400"/>
              <a:t>una estructura jerárquica en base a las 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400"/>
              <a:t>Áreas de Personal (RRHH).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Que es Yuli</a:t>
            </a:r>
          </a:p>
        </p:txBody>
      </p:sp>
      <p:sp>
        <p:nvSpPr>
          <p:cNvPr id="122" name="Shape 122"/>
          <p:cNvSpPr/>
          <p:nvPr/>
        </p:nvSpPr>
        <p:spPr>
          <a:xfrm>
            <a:off x="5017350" y="2378900"/>
            <a:ext cx="1440599" cy="416699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UNC</a:t>
            </a:r>
          </a:p>
        </p:txBody>
      </p:sp>
      <p:sp>
        <p:nvSpPr>
          <p:cNvPr id="123" name="Shape 123"/>
          <p:cNvSpPr/>
          <p:nvPr/>
        </p:nvSpPr>
        <p:spPr>
          <a:xfrm>
            <a:off x="5967450" y="2955125"/>
            <a:ext cx="1440599" cy="416699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Fac. Medicina</a:t>
            </a:r>
          </a:p>
        </p:txBody>
      </p:sp>
      <p:sp>
        <p:nvSpPr>
          <p:cNvPr id="124" name="Shape 124"/>
          <p:cNvSpPr/>
          <p:nvPr/>
        </p:nvSpPr>
        <p:spPr>
          <a:xfrm>
            <a:off x="6941350" y="3540875"/>
            <a:ext cx="1440599" cy="416699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Esc. Enfermeria</a:t>
            </a:r>
          </a:p>
        </p:txBody>
      </p:sp>
      <p:cxnSp>
        <p:nvCxnSpPr>
          <p:cNvPr id="125" name="Shape 125"/>
          <p:cNvCxnSpPr>
            <a:stCxn id="122" idx="2"/>
            <a:endCxn id="123" idx="1"/>
          </p:cNvCxnSpPr>
          <p:nvPr/>
        </p:nvCxnSpPr>
        <p:spPr>
          <a:xfrm rot="-5400000" flipH="1">
            <a:off x="5668649" y="2864599"/>
            <a:ext cx="367800" cy="229800"/>
          </a:xfrm>
          <a:prstGeom prst="bentConnector2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6" name="Shape 126"/>
          <p:cNvCxnSpPr>
            <a:stCxn id="123" idx="2"/>
            <a:endCxn id="124" idx="1"/>
          </p:cNvCxnSpPr>
          <p:nvPr/>
        </p:nvCxnSpPr>
        <p:spPr>
          <a:xfrm rot="-5400000" flipH="1">
            <a:off x="6625799" y="3433774"/>
            <a:ext cx="377400" cy="253500"/>
          </a:xfrm>
          <a:prstGeom prst="bentConnector2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7" name="Shape 127"/>
          <p:cNvCxnSpPr>
            <a:stCxn id="124" idx="2"/>
          </p:cNvCxnSpPr>
          <p:nvPr/>
        </p:nvCxnSpPr>
        <p:spPr>
          <a:xfrm rot="-5400000" flipH="1">
            <a:off x="7706049" y="3913174"/>
            <a:ext cx="398100" cy="486900"/>
          </a:xfrm>
          <a:prstGeom prst="bentConnector2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PresentationFormat>Presentación en pantalla (16:9)</PresentationFormat>
  <Paragraphs>112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swiss</vt:lpstr>
      <vt:lpstr>Diapositiva 1</vt:lpstr>
      <vt:lpstr>Que es Yuli</vt:lpstr>
      <vt:lpstr>Que es Yuli</vt:lpstr>
      <vt:lpstr>Que es Yuli</vt:lpstr>
      <vt:lpstr>Que es Yuli</vt:lpstr>
      <vt:lpstr>Que es Yuli</vt:lpstr>
      <vt:lpstr>Que es Yuli</vt:lpstr>
      <vt:lpstr>Que es Yuli</vt:lpstr>
      <vt:lpstr>Que es Yuli</vt:lpstr>
      <vt:lpstr>Que es Yuli</vt:lpstr>
      <vt:lpstr>Que es Yuli</vt:lpstr>
      <vt:lpstr>Arquitectura Yuli</vt:lpstr>
      <vt:lpstr>Login de Usuario - Yuli Front-end</vt:lpstr>
      <vt:lpstr>Ej. Perfil de Usuario - Yuli Front-end</vt:lpstr>
      <vt:lpstr>Google y Yuli</vt:lpstr>
      <vt:lpstr>¿ Consultas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F. Macías</dc:creator>
  <cp:lastModifiedBy>Luis F. Macías</cp:lastModifiedBy>
  <cp:revision>1</cp:revision>
  <dcterms:modified xsi:type="dcterms:W3CDTF">2015-04-23T12:42:37Z</dcterms:modified>
</cp:coreProperties>
</file>