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6.xml"/>
  <Override ContentType="application/vnd.openxmlformats-officedocument.theme+xml" PartName="/ppt/theme/theme3.xml"/>
  <Override ContentType="application/vnd.openxmlformats-officedocument.theme+xml" PartName="/ppt/theme/theme5.xml"/>
  <Override ContentType="application/vnd.openxmlformats-officedocument.theme+xml" PartName="/ppt/theme/theme2.xml"/>
  <Override ContentType="application/vnd.openxmlformats-officedocument.theme+xml" PartName="/ppt/theme/theme7.xml"/>
  <Override ContentType="application/vnd.openxmlformats-officedocument.theme+xml" PartName="/ppt/theme/theme4.xml"/>
  <Override ContentType="application/vnd.openxmlformats-officedocument.theme+xml" PartName="/ppt/theme/theme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5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0" r:id="rId4"/>
    <p:sldMasterId id="2147483651" r:id="rId5"/>
    <p:sldMasterId id="2147483652" r:id="rId6"/>
    <p:sldMasterId id="2147483653" r:id="rId7"/>
    <p:sldMasterId id="2147483654" r:id="rId8"/>
  </p:sldMasterIdLst>
  <p:notesMasterIdLst>
    <p:notesMasterId r:id="rId9"/>
  </p:notes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0.xml"/><Relationship Id="rId18" Type="http://schemas.openxmlformats.org/officeDocument/2006/relationships/slide" Target="slides/slide9.xml"/><Relationship Id="rId17" Type="http://schemas.openxmlformats.org/officeDocument/2006/relationships/slide" Target="slides/slide8.xml"/><Relationship Id="rId16" Type="http://schemas.openxmlformats.org/officeDocument/2006/relationships/slide" Target="slides/slide7.xml"/><Relationship Id="rId15" Type="http://schemas.openxmlformats.org/officeDocument/2006/relationships/slide" Target="slides/slide6.xml"/><Relationship Id="rId14" Type="http://schemas.openxmlformats.org/officeDocument/2006/relationships/slide" Target="slides/slide5.xml"/><Relationship Id="rId2" Type="http://schemas.openxmlformats.org/officeDocument/2006/relationships/presProps" Target="presProps.xml"/><Relationship Id="rId12" Type="http://schemas.openxmlformats.org/officeDocument/2006/relationships/slide" Target="slides/slide3.xml"/><Relationship Id="rId13" Type="http://schemas.openxmlformats.org/officeDocument/2006/relationships/slide" Target="slides/slide4.xml"/><Relationship Id="rId1" Type="http://schemas.openxmlformats.org/officeDocument/2006/relationships/theme" Target="theme/theme5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1.xml"/><Relationship Id="rId3" Type="http://schemas.openxmlformats.org/officeDocument/2006/relationships/tableStyles" Target="tableStyles.xml"/><Relationship Id="rId11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6" Type="http://schemas.openxmlformats.org/officeDocument/2006/relationships/slideMaster" Target="slideMasters/slideMaster3.xml"/><Relationship Id="rId5" Type="http://schemas.openxmlformats.org/officeDocument/2006/relationships/slideMaster" Target="slideMasters/slideMaster2.xml"/><Relationship Id="rId8" Type="http://schemas.openxmlformats.org/officeDocument/2006/relationships/slideMaster" Target="slideMasters/slideMaster5.xml"/><Relationship Id="rId7" Type="http://schemas.openxmlformats.org/officeDocument/2006/relationships/slideMaster" Target="slideMasters/slideMaster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Shape 3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baseline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4"/>
          <p:cNvSpPr txBox="1"/>
          <p:nvPr>
            <p:ph idx="2" type="hdr"/>
          </p:nvPr>
        </p:nvSpPr>
        <p:spPr>
          <a:xfrm>
            <a:off x="0" y="0"/>
            <a:ext cx="29686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-285750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-228600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-228600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-228600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-228600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-228600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-228600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-228600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" name="Shape 5"/>
          <p:cNvSpPr txBox="1"/>
          <p:nvPr>
            <p:ph idx="10" type="dt"/>
          </p:nvPr>
        </p:nvSpPr>
        <p:spPr>
          <a:xfrm>
            <a:off x="3884612" y="0"/>
            <a:ext cx="29686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-285750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-228600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-228600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-228600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-228600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-228600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-228600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-228600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6" name="Shape 6"/>
          <p:cNvSpPr/>
          <p:nvPr>
            <p:ph idx="3" type="sldImg"/>
          </p:nvPr>
        </p:nvSpPr>
        <p:spPr>
          <a:xfrm>
            <a:off x="1143000" y="685800"/>
            <a:ext cx="4568825" cy="342582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685800" y="4343400"/>
            <a:ext cx="5483224" cy="41116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0" y="8685211"/>
            <a:ext cx="29686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-285750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-228600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-228600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-228600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-228600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-228600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-228600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-228600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x="3884612" y="8685211"/>
            <a:ext cx="29686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rIns="90000" tIns="46800">
            <a:noAutofit/>
          </a:bodyPr>
          <a:lstStyle>
            <a:lvl1pPr indent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2" type="sldNum"/>
          </p:nvPr>
        </p:nvSpPr>
        <p:spPr>
          <a:xfrm>
            <a:off x="3884612" y="8685211"/>
            <a:ext cx="2968624" cy="454024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rIns="90000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baseline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55" name="Shape 5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685800" y="4343400"/>
            <a:ext cx="5484812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3224" cy="4111625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/>
          <p:nvPr>
            <p:ph idx="2" type="sldImg"/>
          </p:nvPr>
        </p:nvSpPr>
        <p:spPr>
          <a:xfrm>
            <a:off x="1143000" y="685800"/>
            <a:ext cx="4568825" cy="342582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000" y="685800"/>
            <a:ext cx="4570411" cy="342741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4812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1143000" y="685800"/>
            <a:ext cx="4570411" cy="342741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4812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3224" cy="4111625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5" name="Shape 75"/>
          <p:cNvSpPr/>
          <p:nvPr>
            <p:ph idx="2" type="sldImg"/>
          </p:nvPr>
        </p:nvSpPr>
        <p:spPr>
          <a:xfrm>
            <a:off x="1143000" y="685800"/>
            <a:ext cx="4568825" cy="342582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3224" cy="4111625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1" name="Shape 81"/>
          <p:cNvSpPr/>
          <p:nvPr>
            <p:ph idx="2" type="sldImg"/>
          </p:nvPr>
        </p:nvSpPr>
        <p:spPr>
          <a:xfrm>
            <a:off x="1143000" y="685800"/>
            <a:ext cx="4568825" cy="342582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3224" cy="4111625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/>
          <p:nvPr>
            <p:ph idx="2" type="sldImg"/>
          </p:nvPr>
        </p:nvSpPr>
        <p:spPr>
          <a:xfrm>
            <a:off x="1143000" y="685800"/>
            <a:ext cx="4568825" cy="342582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3224" cy="4111625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/>
          <p:nvPr>
            <p:ph idx="2" type="sldImg"/>
          </p:nvPr>
        </p:nvSpPr>
        <p:spPr>
          <a:xfrm>
            <a:off x="1143000" y="685800"/>
            <a:ext cx="4568825" cy="342582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3224" cy="4111625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/>
          <p:nvPr>
            <p:ph idx="2" type="sldImg"/>
          </p:nvPr>
        </p:nvSpPr>
        <p:spPr>
          <a:xfrm>
            <a:off x="1143000" y="685800"/>
            <a:ext cx="4568825" cy="342582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idx="1" type="body"/>
          </p:nvPr>
        </p:nvSpPr>
        <p:spPr>
          <a:xfrm>
            <a:off x="685800" y="4343400"/>
            <a:ext cx="5483224" cy="4111625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>
            <p:ph idx="2" type="sldImg"/>
          </p:nvPr>
        </p:nvSpPr>
        <p:spPr>
          <a:xfrm>
            <a:off x="1143000" y="685800"/>
            <a:ext cx="4568825" cy="3425824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00.png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image" Target="../media/image00.png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x="1979611" y="620712"/>
            <a:ext cx="6694486" cy="1468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-285750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-228600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-228600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-228600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-228600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-228600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-228600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-228600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x="457200" y="1604962"/>
            <a:ext cx="8224837" cy="45227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marL="342900" marR="0" rtl="0" algn="l">
              <a:lnSpc>
                <a:spcPct val="121875"/>
              </a:lnSpc>
              <a:spcBef>
                <a:spcPts val="800"/>
              </a:spcBef>
              <a:spcAft>
                <a:spcPts val="0"/>
              </a:spcAft>
              <a:defRPr/>
            </a:lvl1pPr>
            <a:lvl2pPr indent="-285750" marL="742950" marR="0" rtl="0" algn="l">
              <a:lnSpc>
                <a:spcPct val="103571"/>
              </a:lnSpc>
              <a:spcBef>
                <a:spcPts val="700"/>
              </a:spcBef>
              <a:spcAft>
                <a:spcPts val="0"/>
              </a:spcAft>
              <a:defRPr/>
            </a:lvl2pPr>
            <a:lvl3pPr indent="-228600" marL="1143000" marR="0" rtl="0" algn="l">
              <a:lnSpc>
                <a:spcPct val="120833"/>
              </a:lnSpc>
              <a:spcBef>
                <a:spcPts val="600"/>
              </a:spcBef>
              <a:spcAft>
                <a:spcPts val="0"/>
              </a:spcAft>
              <a:defRPr/>
            </a:lvl3pPr>
            <a:lvl4pPr indent="-228600" marL="1600200" marR="0" rtl="0" algn="l">
              <a:lnSpc>
                <a:spcPct val="145000"/>
              </a:lnSpc>
              <a:spcBef>
                <a:spcPts val="500"/>
              </a:spcBef>
              <a:spcAft>
                <a:spcPts val="0"/>
              </a:spcAft>
              <a:defRPr/>
            </a:lvl4pPr>
            <a:lvl5pPr indent="-228600" marL="2057400" marR="0" rtl="0" algn="l">
              <a:lnSpc>
                <a:spcPct val="145000"/>
              </a:lnSpc>
              <a:spcBef>
                <a:spcPts val="500"/>
              </a:spcBef>
              <a:spcAft>
                <a:spcPts val="0"/>
              </a:spcAft>
              <a:defRPr/>
            </a:lvl5pPr>
            <a:lvl6pPr indent="-228600" marL="2514600" marR="0" rtl="0" algn="l">
              <a:lnSpc>
                <a:spcPct val="145000"/>
              </a:lnSpc>
              <a:spcBef>
                <a:spcPts val="500"/>
              </a:spcBef>
              <a:spcAft>
                <a:spcPts val="0"/>
              </a:spcAft>
              <a:defRPr/>
            </a:lvl6pPr>
            <a:lvl7pPr indent="-228600" marL="3429000" marR="0" rtl="0" algn="l">
              <a:lnSpc>
                <a:spcPct val="145000"/>
              </a:lnSpc>
              <a:spcBef>
                <a:spcPts val="500"/>
              </a:spcBef>
              <a:spcAft>
                <a:spcPts val="0"/>
              </a:spcAft>
              <a:defRPr/>
            </a:lvl7pPr>
            <a:lvl8pPr indent="-228600" marL="4800600" marR="0" rtl="0" algn="l">
              <a:lnSpc>
                <a:spcPct val="145000"/>
              </a:lnSpc>
              <a:spcBef>
                <a:spcPts val="500"/>
              </a:spcBef>
              <a:spcAft>
                <a:spcPts val="0"/>
              </a:spcAft>
              <a:defRPr/>
            </a:lvl8pPr>
            <a:lvl9pPr indent="-228600" marL="6629400" marR="0" rtl="0" algn="l">
              <a:lnSpc>
                <a:spcPct val="145000"/>
              </a:lnSpc>
              <a:spcBef>
                <a:spcPts val="50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3" name="Shape 13"/>
          <p:cNvSpPr txBox="1"/>
          <p:nvPr/>
        </p:nvSpPr>
        <p:spPr>
          <a:xfrm>
            <a:off x="5334000" y="6248400"/>
            <a:ext cx="1447800" cy="3682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ct val="25000"/>
              <a:buFont typeface="Arial"/>
              <a:buNone/>
            </a:pPr>
            <a:r>
              <a:rPr b="0" baseline="0" i="0" lang="en-US" sz="1800" u="none" cap="none" strike="noStrike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rPr>
              <a:t> 1  &lt;  |  &gt;  F </a:t>
            </a: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68312" y="260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indent="-107950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indent="-76200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indent="-101600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indent="-101600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indent="-101600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6pPr>
            <a:lvl7pPr indent="-101600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7pPr>
            <a:lvl8pPr indent="-101600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8pPr>
            <a:lvl9pPr indent="-101600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-285750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-228600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-228600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-228600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-228600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-228600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-228600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-228600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-285750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-228600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-228600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-228600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-228600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-228600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-228600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-228600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>
            <a:lvl1pPr indent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baseline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indent="0" lvl="0" mar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1647825" y="82550"/>
            <a:ext cx="7173912" cy="14319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-285750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-228600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-228600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-228600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-228600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-228600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-228600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-228600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1912936" y="1916111"/>
            <a:ext cx="6643687" cy="4727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marL="342900" marR="0" rtl="0" algn="l">
              <a:lnSpc>
                <a:spcPct val="121875"/>
              </a:lnSpc>
              <a:spcBef>
                <a:spcPts val="800"/>
              </a:spcBef>
              <a:spcAft>
                <a:spcPts val="0"/>
              </a:spcAft>
              <a:defRPr/>
            </a:lvl1pPr>
            <a:lvl2pPr indent="-285750" marL="742950" marR="0" rtl="0" algn="l">
              <a:lnSpc>
                <a:spcPct val="103571"/>
              </a:lnSpc>
              <a:spcBef>
                <a:spcPts val="700"/>
              </a:spcBef>
              <a:spcAft>
                <a:spcPts val="0"/>
              </a:spcAft>
              <a:defRPr/>
            </a:lvl2pPr>
            <a:lvl3pPr indent="-228600" marL="1143000" marR="0" rtl="0" algn="l">
              <a:lnSpc>
                <a:spcPct val="120833"/>
              </a:lnSpc>
              <a:spcBef>
                <a:spcPts val="600"/>
              </a:spcBef>
              <a:spcAft>
                <a:spcPts val="0"/>
              </a:spcAft>
              <a:defRPr/>
            </a:lvl3pPr>
            <a:lvl4pPr indent="-228600" marL="1600200" marR="0" rtl="0" algn="l">
              <a:lnSpc>
                <a:spcPct val="145000"/>
              </a:lnSpc>
              <a:spcBef>
                <a:spcPts val="500"/>
              </a:spcBef>
              <a:spcAft>
                <a:spcPts val="0"/>
              </a:spcAft>
              <a:defRPr/>
            </a:lvl4pPr>
            <a:lvl5pPr indent="-228600" marL="2057400" marR="0" rtl="0" algn="l">
              <a:lnSpc>
                <a:spcPct val="145000"/>
              </a:lnSpc>
              <a:spcBef>
                <a:spcPts val="500"/>
              </a:spcBef>
              <a:spcAft>
                <a:spcPts val="0"/>
              </a:spcAft>
              <a:defRPr/>
            </a:lvl5pPr>
            <a:lvl6pPr indent="-228600" marL="2514600" marR="0" rtl="0" algn="l">
              <a:lnSpc>
                <a:spcPct val="145000"/>
              </a:lnSpc>
              <a:spcBef>
                <a:spcPts val="500"/>
              </a:spcBef>
              <a:spcAft>
                <a:spcPts val="0"/>
              </a:spcAft>
              <a:defRPr/>
            </a:lvl6pPr>
            <a:lvl7pPr indent="-228600" marL="3429000" marR="0" rtl="0" algn="l">
              <a:lnSpc>
                <a:spcPct val="145000"/>
              </a:lnSpc>
              <a:spcBef>
                <a:spcPts val="500"/>
              </a:spcBef>
              <a:spcAft>
                <a:spcPts val="0"/>
              </a:spcAft>
              <a:defRPr/>
            </a:lvl7pPr>
            <a:lvl8pPr indent="-228600" marL="4800600" marR="0" rtl="0" algn="l">
              <a:lnSpc>
                <a:spcPct val="145000"/>
              </a:lnSpc>
              <a:spcBef>
                <a:spcPts val="500"/>
              </a:spcBef>
              <a:spcAft>
                <a:spcPts val="0"/>
              </a:spcAft>
              <a:defRPr/>
            </a:lvl8pPr>
            <a:lvl9pPr indent="-228600" marL="6629400" marR="0" rtl="0" algn="l">
              <a:lnSpc>
                <a:spcPct val="145000"/>
              </a:lnSpc>
              <a:spcBef>
                <a:spcPts val="50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174625"/>
            <a:ext cx="8226425" cy="13382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-285750" marL="74295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-228600" marL="1143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-228600" marL="16002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-228600" marL="2057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-228600" marL="2514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-228600" marL="34290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-228600" marL="48006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-228600" marL="662940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457200" y="1600200"/>
            <a:ext cx="8226425" cy="45227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marL="342900" marR="0" rtl="0" algn="l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defRPr/>
            </a:lvl1pPr>
            <a:lvl2pPr indent="-285750" marL="742950" marR="0" rtl="0" algn="l">
              <a:lnSpc>
                <a:spcPct val="93000"/>
              </a:lnSpc>
              <a:spcBef>
                <a:spcPts val="700"/>
              </a:spcBef>
              <a:spcAft>
                <a:spcPts val="0"/>
              </a:spcAft>
              <a:defRPr/>
            </a:lvl2pPr>
            <a:lvl3pPr indent="-228600" marL="1143000" marR="0" rtl="0" algn="l">
              <a:lnSpc>
                <a:spcPct val="93000"/>
              </a:lnSpc>
              <a:spcBef>
                <a:spcPts val="600"/>
              </a:spcBef>
              <a:spcAft>
                <a:spcPts val="0"/>
              </a:spcAft>
              <a:defRPr/>
            </a:lvl3pPr>
            <a:lvl4pPr indent="-228600" marL="1600200" marR="0" rtl="0" algn="l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defRPr/>
            </a:lvl4pPr>
            <a:lvl5pPr indent="-228600" marL="2057400" marR="0" rtl="0" algn="l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defRPr/>
            </a:lvl5pPr>
            <a:lvl6pPr indent="-228600" marL="2514600" marR="0" rtl="0" algn="l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defRPr/>
            </a:lvl6pPr>
            <a:lvl7pPr indent="-228600" marL="3429000" marR="0" rtl="0" algn="l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defRPr/>
            </a:lvl7pPr>
            <a:lvl8pPr indent="-228600" marL="4800600" marR="0" rtl="0" algn="l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defRPr/>
            </a:lvl8pPr>
            <a:lvl9pPr indent="-228600" marL="6629400" marR="0" rtl="0" algn="l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0" type="dt"/>
          </p:nvPr>
        </p:nvSpPr>
        <p:spPr>
          <a:xfrm>
            <a:off x="457200" y="6245225"/>
            <a:ext cx="2130424" cy="473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-285750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-228600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-228600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-228600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-228600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-228600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-228600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-228600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1" type="ftr"/>
          </p:nvPr>
        </p:nvSpPr>
        <p:spPr>
          <a:xfrm>
            <a:off x="3124200" y="6245225"/>
            <a:ext cx="2892425" cy="473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-285750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-228600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-228600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-228600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-228600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-228600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-228600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-228600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6553200" y="6245225"/>
            <a:ext cx="2130424" cy="47307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>
            <a:lvl1pPr indent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baseline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Shape 32"/>
          <p:cNvGrpSpPr/>
          <p:nvPr/>
        </p:nvGrpSpPr>
        <p:grpSpPr>
          <a:xfrm>
            <a:off x="0" y="0"/>
            <a:ext cx="9143999" cy="6858000"/>
            <a:chOff x="0" y="0"/>
            <a:chExt cx="9143999" cy="6858000"/>
          </a:xfrm>
        </p:grpSpPr>
        <p:sp>
          <p:nvSpPr>
            <p:cNvPr id="33" name="Shape 33"/>
            <p:cNvSpPr/>
            <p:nvPr/>
          </p:nvSpPr>
          <p:spPr>
            <a:xfrm>
              <a:off x="0" y="0"/>
              <a:ext cx="3505200" cy="6858000"/>
            </a:xfrm>
            <a:prstGeom prst="rect">
              <a:avLst/>
            </a:prstGeom>
            <a:gradFill>
              <a:gsLst>
                <a:gs pos="0">
                  <a:srgbClr val="FFFFFF"/>
                </a:gs>
                <a:gs pos="100000">
                  <a:srgbClr val="CCCCE6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baseline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Shape 34"/>
            <p:cNvSpPr/>
            <p:nvPr/>
          </p:nvSpPr>
          <p:spPr>
            <a:xfrm>
              <a:off x="1716086" y="1690686"/>
              <a:ext cx="7427912" cy="2533650"/>
            </a:xfrm>
            <a:prstGeom prst="rect">
              <a:avLst/>
            </a:prstGeom>
            <a:solidFill>
              <a:srgbClr val="00007D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baseline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5" name="Shape 35"/>
            <p:cNvGrpSpPr/>
            <p:nvPr/>
          </p:nvGrpSpPr>
          <p:grpSpPr>
            <a:xfrm>
              <a:off x="0" y="1066800"/>
              <a:ext cx="2867023" cy="3157537"/>
              <a:chOff x="0" y="1066800"/>
              <a:chExt cx="2867023" cy="3157537"/>
            </a:xfrm>
          </p:grpSpPr>
          <p:sp>
            <p:nvSpPr>
              <p:cNvPr id="36" name="Shape 36"/>
              <p:cNvSpPr/>
              <p:nvPr/>
            </p:nvSpPr>
            <p:spPr>
              <a:xfrm>
                <a:off x="573087" y="3582987"/>
                <a:ext cx="576262" cy="641350"/>
              </a:xfrm>
              <a:prstGeom prst="rect">
                <a:avLst/>
              </a:prstGeom>
              <a:solidFill>
                <a:srgbClr val="9999CC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baseline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" name="Shape 37"/>
              <p:cNvSpPr/>
              <p:nvPr/>
            </p:nvSpPr>
            <p:spPr>
              <a:xfrm>
                <a:off x="1716086" y="1690686"/>
                <a:ext cx="574674" cy="642936"/>
              </a:xfrm>
              <a:prstGeom prst="rect">
                <a:avLst/>
              </a:prstGeom>
              <a:solidFill>
                <a:srgbClr val="CCCCE6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baseline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" name="Shape 38"/>
              <p:cNvSpPr/>
              <p:nvPr/>
            </p:nvSpPr>
            <p:spPr>
              <a:xfrm>
                <a:off x="2281236" y="1066800"/>
                <a:ext cx="585786" cy="635000"/>
              </a:xfrm>
              <a:prstGeom prst="rect">
                <a:avLst/>
              </a:prstGeom>
              <a:solidFill>
                <a:srgbClr val="CCCCE6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baseline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" name="Shape 39"/>
              <p:cNvSpPr/>
              <p:nvPr/>
            </p:nvSpPr>
            <p:spPr>
              <a:xfrm>
                <a:off x="1141412" y="3582987"/>
                <a:ext cx="584200" cy="641350"/>
              </a:xfrm>
              <a:prstGeom prst="rect">
                <a:avLst/>
              </a:prstGeom>
              <a:solidFill>
                <a:srgbClr val="00007D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baseline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0" name="Shape 40"/>
              <p:cNvSpPr/>
              <p:nvPr/>
            </p:nvSpPr>
            <p:spPr>
              <a:xfrm>
                <a:off x="2281236" y="1690686"/>
                <a:ext cx="585786" cy="642936"/>
              </a:xfrm>
              <a:prstGeom prst="rect">
                <a:avLst/>
              </a:prstGeom>
              <a:solidFill>
                <a:srgbClr val="9999CC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baseline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Shape 41"/>
              <p:cNvSpPr/>
              <p:nvPr/>
            </p:nvSpPr>
            <p:spPr>
              <a:xfrm>
                <a:off x="1141412" y="2324100"/>
                <a:ext cx="584200" cy="633412"/>
              </a:xfrm>
              <a:prstGeom prst="rect">
                <a:avLst/>
              </a:prstGeom>
              <a:solidFill>
                <a:srgbClr val="CCCCE6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baseline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" name="Shape 42"/>
              <p:cNvSpPr/>
              <p:nvPr/>
            </p:nvSpPr>
            <p:spPr>
              <a:xfrm>
                <a:off x="0" y="2324100"/>
                <a:ext cx="582612" cy="633412"/>
              </a:xfrm>
              <a:prstGeom prst="rect">
                <a:avLst/>
              </a:prstGeom>
              <a:solidFill>
                <a:srgbClr val="00007D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baseline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" name="Shape 43"/>
              <p:cNvSpPr/>
              <p:nvPr/>
            </p:nvSpPr>
            <p:spPr>
              <a:xfrm>
                <a:off x="1716086" y="2324100"/>
                <a:ext cx="574674" cy="633412"/>
              </a:xfrm>
              <a:prstGeom prst="rect">
                <a:avLst/>
              </a:prstGeom>
              <a:solidFill>
                <a:srgbClr val="9999CC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baseline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" name="Shape 44"/>
              <p:cNvSpPr/>
              <p:nvPr/>
            </p:nvSpPr>
            <p:spPr>
              <a:xfrm>
                <a:off x="573087" y="2947986"/>
                <a:ext cx="576262" cy="644524"/>
              </a:xfrm>
              <a:prstGeom prst="rect">
                <a:avLst/>
              </a:prstGeom>
              <a:solidFill>
                <a:srgbClr val="CCCCE6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baseline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" name="Shape 45"/>
              <p:cNvSpPr/>
              <p:nvPr/>
            </p:nvSpPr>
            <p:spPr>
              <a:xfrm>
                <a:off x="1141412" y="2947986"/>
                <a:ext cx="584200" cy="644524"/>
              </a:xfrm>
              <a:prstGeom prst="rect">
                <a:avLst/>
              </a:prstGeom>
              <a:solidFill>
                <a:srgbClr val="9999CC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93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baseline="0" i="0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6" name="Shape 46"/>
          <p:cNvSpPr txBox="1"/>
          <p:nvPr>
            <p:ph idx="10" type="dt"/>
          </p:nvPr>
        </p:nvSpPr>
        <p:spPr>
          <a:xfrm>
            <a:off x="457200" y="6248400"/>
            <a:ext cx="2132011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-285750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-228600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-228600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-228600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-228600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-228600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-228600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-228600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3124200" y="6248400"/>
            <a:ext cx="2894011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-285750" marL="74295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-228600" marL="1143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-228600" marL="1600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-228600" marL="2057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-228600" marL="2514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-228600" marL="34290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-228600" marL="4800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-228600" marL="6629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6553200" y="6248400"/>
            <a:ext cx="2132011" cy="455612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rIns="90000" tIns="46800">
            <a:noAutofit/>
          </a:bodyPr>
          <a:lstStyle>
            <a:lvl1pPr indent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baseline="0" i="0" sz="1200" u="none" cap="none" strike="noStrike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pPr indent="0" lvl="0" marL="0">
              <a:spcBef>
                <a:spcPts val="0"/>
              </a:spcBef>
              <a:buClr>
                <a:srgbClr val="000000"/>
              </a:buClr>
              <a:buSzPct val="25000"/>
              <a:buFont typeface="Arial Black"/>
              <a:buNone/>
            </a:pPr>
            <a:fld id="{00000000-1234-1234-1234-123412341234}" type="slidenum">
              <a:rPr lang="en-US"/>
              <a:t>‹#›</a:t>
            </a:fld>
          </a:p>
        </p:txBody>
      </p:sp>
      <p:sp>
        <p:nvSpPr>
          <p:cNvPr id="49" name="Shape 49"/>
          <p:cNvSpPr txBox="1"/>
          <p:nvPr>
            <p:ph type="title"/>
          </p:nvPr>
        </p:nvSpPr>
        <p:spPr>
          <a:xfrm>
            <a:off x="2971800" y="1828800"/>
            <a:ext cx="6018211" cy="22082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-285750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-228600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-228600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-228600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-228600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-228600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-228600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-228600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3" Type="http://schemas.openxmlformats.org/officeDocument/2006/relationships/image" Target="../media/image00.png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1.png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2.png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3.png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1600200" y="228600"/>
            <a:ext cx="6697661" cy="14716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59D6D9"/>
              </a:buClr>
              <a:buSzPct val="25000"/>
              <a:buFont typeface="Times New Roman"/>
              <a:buNone/>
            </a:pPr>
            <a:r>
              <a:rPr b="0" baseline="0" i="0" lang="en-US" sz="5400" u="none" cap="none" strike="noStrike">
                <a:solidFill>
                  <a:srgbClr val="59D6D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Firma Digital</a:t>
            </a:r>
          </a:p>
        </p:txBody>
      </p:sp>
      <p:sp>
        <p:nvSpPr>
          <p:cNvPr id="52" name="Shape 52"/>
          <p:cNvSpPr txBox="1"/>
          <p:nvPr/>
        </p:nvSpPr>
        <p:spPr>
          <a:xfrm>
            <a:off x="2124075" y="3213100"/>
            <a:ext cx="5976936" cy="133985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r>
              <a:rPr b="0" baseline="0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</a:t>
            </a:r>
            <a:r>
              <a:rPr b="0" baseline="0" i="0" lang="en-US" sz="3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NIVERSIDAD</a:t>
            </a:r>
            <a:r>
              <a:rPr b="0" baseline="0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</a:t>
            </a:r>
            <a:r>
              <a:rPr b="0" baseline="0" i="0" lang="en-US" sz="3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ACIONAL</a:t>
            </a:r>
            <a:r>
              <a:rPr b="0" baseline="0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baseline="0" i="0" lang="en-US" sz="3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</a:t>
            </a:r>
            <a:r>
              <a:rPr b="0" baseline="0" i="0" lang="en-US" sz="4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</a:t>
            </a:r>
            <a:r>
              <a:rPr b="0" baseline="0" i="0" lang="en-US" sz="3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ORDOBA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468312" y="260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0" baseline="0" i="0" lang="en-US" sz="4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“Mara” - Digitalización de procesos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Incluye el uso de herramientas y tecnologías aún no difundidas o poco usadas en la UNC: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Firma Digital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Gestión documental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BPM (Administración Procesos de Negocios)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68312" y="333375"/>
            <a:ext cx="8229600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0" baseline="0" i="0" lang="en-US" sz="4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UNC en números</a:t>
            </a:r>
          </a:p>
        </p:txBody>
      </p:sp>
      <p:pic>
        <p:nvPicPr>
          <p:cNvPr id="59" name="Shape 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850" y="1773236"/>
            <a:ext cx="8424862" cy="1985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68312" y="476250"/>
            <a:ext cx="8229600" cy="1371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0" baseline="0" i="0" lang="en-US" sz="4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UNC en números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684212" y="5589587"/>
            <a:ext cx="7488236" cy="36829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rIns="90000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baseline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Docentes  9.000                            No Docentes   3.000</a:t>
            </a:r>
          </a:p>
        </p:txBody>
      </p:sp>
      <p:pic>
        <p:nvPicPr>
          <p:cNvPr id="66" name="Shape 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7087" y="2060575"/>
            <a:ext cx="7497761" cy="2781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68312" y="260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0" baseline="0" i="0" lang="en-US" sz="4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Autoridad de Registro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Noviembre 2012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1er. Encuentro Firma Digital</a:t>
            </a:r>
          </a:p>
          <a:p>
            <a: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Febrero 2013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baseline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Aprobación de Onti a la AR-UNC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468312" y="260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0" baseline="0" i="0" lang="en-US" sz="4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Uso de FD en la actualidad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Certificación de la normativa subida al digesto web de la Universidad (digesto.unc.edu.ar)</a:t>
            </a:r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baseline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Certificación de información enviada a requerimiento de entidades externas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468312" y="260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0" baseline="0" i="0" lang="en-US" sz="4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Proyectos en ejecución</a:t>
            </a:r>
          </a:p>
        </p:txBody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Despliegue de servicios de firma digital.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“Mara” - Digitalización de procesos de la UNC, proyecto en el que la firma digital, al igual que la gestión documental y la racionalización y gestión de los procesos, son sus ejes.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468312" y="260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0" baseline="0" i="0" lang="en-US" sz="4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Despliegue servicios firma digital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Ordenar y formalizar el proceso de otorgamiento y uso de firma digital.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Definir herramientas necesarias para firmar y validar documentos.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Implementar un repositorio de documentos firmados digitalmente, atendiendo al ciclo de vida de los mismos.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468312" y="260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0" baseline="0" i="0" lang="en-US" sz="4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Despliegue servicios firma digital</a:t>
            </a:r>
          </a:p>
        </p:txBody>
      </p:sp>
      <p:pic>
        <p:nvPicPr>
          <p:cNvPr id="96" name="Shape 9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8312" y="1989136"/>
            <a:ext cx="8151811" cy="4022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468312" y="2603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Arial"/>
              <a:buNone/>
            </a:pPr>
            <a:r>
              <a:rPr b="0" baseline="0" i="0" lang="en-US" sz="4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“Mara” - Digitalización de procesos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 proyecto Mara pretende reducir gradualmente la dependencia del soporte papel en los procesos internos de la UNC y sus consecuencias: secuencialidad, lentitud, inseguridad, consumo de espacio físico, etc.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1_Diseño predeterminado">
  <a:themeElements>
    <a:clrScheme name="1_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6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