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s Blanco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Presentación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/>
              <a:t>punto 1: Hablar de dashboard y notificaciones</a:t>
            </a:r>
          </a:p>
          <a:p>
            <a:pPr>
              <a:spcBef>
                <a:spcPts val="0"/>
              </a:spcBef>
              <a:buNone/>
            </a:pPr>
            <a:r>
              <a:rPr lang="es"/>
              <a:t>punto 2: Experiencia de usuario pobre y posibles Inconsistencias de datos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Analizando la situación actual y las problemáticas este parece ser el momento ideal para encarar un cambio gradual de arquitectura enfocándonos en estas problemáticas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 b="1"/>
              <a:t>LO GRIS ES LO NUEVO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Se mantienen los sistemas legacy como están hasta ahora. Con su capa de dominio y auto/gestión. Se le agrega una API que publica los datos de dominio propio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Se crea un producto centralizador de componentes transversales </a:t>
            </a:r>
            <a:r>
              <a:rPr lang="es">
                <a:solidFill>
                  <a:schemeClr val="dk1"/>
                </a:solidFill>
              </a:rPr>
              <a:t>(ARAI)</a:t>
            </a:r>
            <a:r>
              <a:rPr lang="es"/>
              <a:t> que irán cubriendo poco a poco las distintas necesidades. Se distribuye de manera separada a los sistemas SIU y estos se comunican con ARAI a través de las APIs</a:t>
            </a:r>
          </a:p>
          <a:p>
            <a:pPr marL="914400" lvl="1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Tiene una estructura pluggeable que permite agregar nuevos componentes como también comunicarse desde un sistema externo al SIU</a:t>
            </a:r>
          </a:p>
          <a:p>
            <a:pPr marL="914400" lvl="1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Subcomponentes</a:t>
            </a:r>
          </a:p>
          <a:p>
            <a:pPr marL="1371600" lvl="2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Core: Manejador de paquetes y dependencias.</a:t>
            </a:r>
          </a:p>
          <a:p>
            <a:pPr marL="1371600" lvl="2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Base centralizada de personas</a:t>
            </a:r>
          </a:p>
          <a:p>
            <a:pPr marL="1371600" lvl="2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IDP</a:t>
            </a:r>
          </a:p>
          <a:p>
            <a:pPr marL="1371600" lvl="2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ARAI-Catalogos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Se va a desarrollar un portal de servicios que ejercitará toda esta arquitectura. Inicialmente conteniendo los servicios de autogestión de agentes (RRHH y viáticos)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Integrar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Bajar el acoplamiento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poder brindar nuevos servicios que no dependan necesariamente de los sistemas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distintos lenguajes de programación</a:t>
            </a:r>
          </a:p>
          <a:p>
            <a:pPr marL="457200" lvl="0" indent="-31750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los contratos son por apis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Permite verificar la Integridad:</a:t>
            </a:r>
          </a:p>
          <a:p>
            <a:pPr marL="914400" lvl="1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chequeo de dependencias ( servicios disponibles y versiones)</a:t>
            </a:r>
          </a:p>
          <a:p>
            <a:pPr marL="914400" lvl="1" indent="-317500" rtl="0">
              <a:spcBef>
                <a:spcPts val="0"/>
              </a:spcBef>
              <a:buClr>
                <a:srgbClr val="000000"/>
              </a:buClr>
              <a:buFont typeface="Arial"/>
              <a:buChar char="-"/>
            </a:pPr>
            <a:endParaRPr/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Configuración de los sistemas SIU automatizada por Araí Core</a:t>
            </a:r>
          </a:p>
          <a:p>
            <a:pPr marL="457200" lvl="0" indent="-31750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BD: lo mínimo y necesario que se debe compartir entre los componentes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/>
              <a:t>Hablar del dashboard y cambio de password</a:t>
            </a:r>
          </a:p>
          <a:p>
            <a:pPr rtl="0"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Los sistemas siguen teniendo cuentas, el usuario esta centralizado y mapea a las cuentas en los sistemas</a:t>
            </a:r>
          </a:p>
          <a:p>
            <a:pPr rtl="0"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LA AUTORIZACIÓN VA A ESTAR EN CADA SISTEMA</a:t>
            </a:r>
          </a:p>
          <a:p>
            <a:pPr rt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Dashboard en sistemas:</a:t>
            </a:r>
            <a:r>
              <a:rPr lang="es" sz="1200">
                <a:solidFill>
                  <a:schemeClr val="dk1"/>
                </a:solidFill>
              </a:rPr>
              <a:t> Es un panel centrado en el usuario, que en principio las aplicaciones que tiene acceso de manera uniforme, y a su vez (pensando en el servicio de notificaciones como un componente) mostrar esas notificaciones.</a:t>
            </a:r>
          </a:p>
          <a:p>
            <a:pPr rtl="0">
              <a:spcBef>
                <a:spcPts val="0"/>
              </a:spcBef>
              <a:buNone/>
            </a:pPr>
            <a:endParaRPr sz="120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s" b="1">
                <a:solidFill>
                  <a:schemeClr val="dk1"/>
                </a:solidFill>
              </a:rPr>
              <a:t>Importante</a:t>
            </a:r>
            <a:r>
              <a:rPr lang="es">
                <a:solidFill>
                  <a:schemeClr val="dk1"/>
                </a:solidFill>
              </a:rPr>
              <a:t>: Este es un componente reemplazable, la idea es que la uni que quiera integrar su propia solución de IDP pueda hacerlo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Empleado (obtiene información de Mapuche y Pilagá, registra en Araí):</a:t>
            </a: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>
                <a:solidFill>
                  <a:schemeClr val="dk1"/>
                </a:solidFill>
              </a:rPr>
              <a:t>Consulta e impresión de recibos de sueldos por mes y año (Mapuche).</a:t>
            </a: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>
                <a:solidFill>
                  <a:schemeClr val="dk1"/>
                </a:solidFill>
              </a:rPr>
              <a:t>Consulta e impresión Retención de Ganancias (Mapuche):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Proveedor (obtiene información de Pilagá y Diaguita, registra en Araí).</a:t>
            </a: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>
                <a:solidFill>
                  <a:schemeClr val="dk1"/>
                </a:solidFill>
              </a:rPr>
              <a:t>Consulta de Licitación (Diaguita).</a:t>
            </a: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>
                <a:solidFill>
                  <a:schemeClr val="dk1"/>
                </a:solidFill>
              </a:rPr>
              <a:t>Consulta Orden de Compra (Diaguita).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Alumno (Guarani 3W).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s">
                <a:solidFill>
                  <a:schemeClr val="dk1"/>
                </a:solidFill>
              </a:rPr>
              <a:t>Becas vigentes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s">
                <a:solidFill>
                  <a:schemeClr val="dk1"/>
                </a:solidFill>
              </a:rPr>
              <a:t>Encuestas a responder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Ciudadano.</a:t>
            </a:r>
          </a:p>
          <a:p>
            <a:pPr marL="457200" lvl="0" indent="-317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s">
                <a:solidFill>
                  <a:schemeClr val="dk1"/>
                </a:solidFill>
              </a:rPr>
              <a:t>Cursos de capacitación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s" b="1">
                <a:solidFill>
                  <a:schemeClr val="dk1"/>
                </a:solidFill>
              </a:rPr>
              <a:t>Este es un ejemplo de un sistema construído en base a la nueva arquitectura. Utiliza sus subcomponentes para reducir el acoplamiento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 b="1"/>
              <a:t>LO GRIS ES LO NUEVO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Se mantienen los sistemas legacy como están hasta ahora. Con su capa de dominio y auto/gestión. Se le agrega una API que publica los datos de dominio propio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Se crea un producto centralizador de componentes transversales </a:t>
            </a:r>
            <a:r>
              <a:rPr lang="es">
                <a:solidFill>
                  <a:schemeClr val="dk1"/>
                </a:solidFill>
              </a:rPr>
              <a:t>(ARAI)</a:t>
            </a:r>
            <a:r>
              <a:rPr lang="es"/>
              <a:t> que irán cubriendo poco a poco las distintas necesidades. Se distribuye de manera separada a los sistemas SIU y estos se comunican con ARAI a través de las APIs</a:t>
            </a:r>
          </a:p>
          <a:p>
            <a:pPr marL="914400" lvl="1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Tiene una estructura pluggeable que permite agregar nuevos componentes como también comunicarse desde un sistema externo al SIU</a:t>
            </a:r>
          </a:p>
          <a:p>
            <a:pPr marL="914400" lvl="1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Subcomponentes</a:t>
            </a:r>
          </a:p>
          <a:p>
            <a:pPr marL="1371600" lvl="2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Core: Manejador de paquetes y dependencias.</a:t>
            </a:r>
          </a:p>
          <a:p>
            <a:pPr marL="1371600" lvl="2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Base centralizada de personas</a:t>
            </a:r>
          </a:p>
          <a:p>
            <a:pPr marL="1371600" lvl="2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IDP</a:t>
            </a:r>
          </a:p>
          <a:p>
            <a:pPr marL="1371600" lvl="2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ARAI-Catalogos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Se va a desarrollar un portal de servicios que ejercitará toda esta arquitectura. Inicialmente conteniendo los servicios de autogestión de agentes (RRHH y viáticos)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/>
              <a:t>Presentación nuestra.</a:t>
            </a:r>
          </a:p>
          <a:p>
            <a:pPr>
              <a:spcBef>
                <a:spcPts val="0"/>
              </a:spcBef>
              <a:buNone/>
            </a:pPr>
            <a:r>
              <a:rPr lang="es"/>
              <a:t>A través de esta presentación vamos a transitar la actualidad técnica de nuestros sistemas enfócandomos en las problemáticas de integración. A partir de este análisis llegamos a una visión de arquitec futura y al producto que la soporta llamado Araí.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s" sz="1200">
                <a:solidFill>
                  <a:schemeClr val="dk1"/>
                </a:solidFill>
              </a:rPr>
              <a:t>Centralización ~ “Poner todos los huevos en la misma canasta”..., pero en realidad “clarifica” el riesgo inherente oculto que YA existe hoy en día.</a:t>
            </a:r>
          </a:p>
          <a:p>
            <a:pPr lvl="0" indent="72390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/>
              <a:t>Proponer ideas de aplicaciones que se podrían construir con OAuth2. Aplicación del Comedor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s"/>
              <a:t>Crear contratos estables entre los equipos de las universidades y los sistemas del SIU, que no sean personalizaciones o consumos directos de BD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s"/>
              <a:t>BPM: Integración con motores de workflows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Proponer ideas de aplicaciones que se podrían construir con OAuth2. Aplicación del Comedor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s"/>
              <a:t>Crear contratos estables entre los equipos de las universidades y los sistemas del SIU, que no sean personalizaciones o consumos directos de BD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s"/>
              <a:t>BPM: Integración con motores de workflows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/>
              <a:t>los sistemas están creando APIs para publicar su modelo interno y así implementar los circuitos transversales de integración.</a:t>
            </a:r>
          </a:p>
          <a:p>
            <a:pPr rtl="0">
              <a:spcBef>
                <a:spcPts val="0"/>
              </a:spcBef>
              <a:buNone/>
            </a:pPr>
            <a:r>
              <a:rPr lang="es"/>
              <a:t>Todos comparten la misma librería: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cliente guzzle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servidor SIUToba\Rest, librería propia de ruteo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s"/>
              <a:t>El proceso de separación que está sucediendo a nivel de aplicaciones también ocurre en el desarrollo de las aplicaciones. Esto se logrará utilizando GIT y Composer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Los sistemas SIU y de la misma institución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s"/>
              <a:t>Hablar de RDI, Jasper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s"/>
              <a:t>RDI: El proyecto de Repositorio Digital Integrado tiene por objetivo ofrecer a todas las aplicaciones del ecosistema SIU, y posiblemente a aplicaciones de terceros, la funcionalidad de almacenar, administrar, recuperar y compartir recursos digitales organizados por tipos.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s"/>
              <a:t>JASPER Reports: Servidor de reportes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/>
              <a:t>No brindamos IDP (pero nuestros sistemas pueden interactuar con un IDP de la uni!)</a:t>
            </a:r>
          </a:p>
          <a:p>
            <a:pPr>
              <a:spcBef>
                <a:spcPts val="0"/>
              </a:spcBef>
              <a:buNone/>
            </a:pPr>
            <a:r>
              <a:rPr lang="es"/>
              <a:t>No existe un mecanismo estandarizado de comunicación con los IDP de las instituciones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Sostenible en el tiempo, que permita crecimiento.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la integración tiene que ser modular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 sz="1200">
                <a:solidFill>
                  <a:schemeClr val="dk1"/>
                </a:solidFill>
              </a:rPr>
              <a:t>Acoplamiento entre API y Aplicación SIU (sin Aplicación no hay API)</a:t>
            </a:r>
          </a:p>
          <a:p>
            <a:pPr rtl="0">
              <a:spcBef>
                <a:spcPts val="0"/>
              </a:spcBef>
              <a:buNone/>
            </a:pPr>
            <a:endParaRPr sz="120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s" sz="1200">
                <a:solidFill>
                  <a:schemeClr val="dk1"/>
                </a:solidFill>
              </a:rPr>
              <a:t>chequeo de dependencias para garantizar la integridad de las apis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518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0" name="Shape 10"/>
          <p:cNvCxnSpPr/>
          <p:nvPr/>
        </p:nvCxnSpPr>
        <p:spPr>
          <a:xfrm>
            <a:off x="0" y="3496604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pPr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pPr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22" name="Shape 22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pPr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pPr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4274" y="0"/>
            <a:ext cx="9144000" cy="44063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5" name="Shape 35"/>
          <p:cNvCxnSpPr/>
          <p:nvPr/>
        </p:nvCxnSpPr>
        <p:spPr>
          <a:xfrm>
            <a:off x="0" y="4384371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pPr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dk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pPr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pPr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SIU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Araí: integración e interoperabilidad de soluciones SIU</a:t>
            </a:r>
          </a:p>
        </p:txBody>
      </p:sp>
      <p:sp>
        <p:nvSpPr>
          <p:cNvPr id="42" name="Shape 42"/>
          <p:cNvSpPr txBox="1"/>
          <p:nvPr/>
        </p:nvSpPr>
        <p:spPr>
          <a:xfrm>
            <a:off x="4255775" y="1747950"/>
            <a:ext cx="4022400" cy="153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r" rtl="0">
              <a:spcBef>
                <a:spcPts val="0"/>
              </a:spcBef>
              <a:buNone/>
            </a:pPr>
            <a:r>
              <a:rPr lang="es" sz="1800" b="1">
                <a:solidFill>
                  <a:schemeClr val="dk1"/>
                </a:solidFill>
              </a:rPr>
              <a:t>Sebastián Marconi</a:t>
            </a:r>
          </a:p>
          <a:p>
            <a:pPr algn="r" rtl="0">
              <a:spcBef>
                <a:spcPts val="0"/>
              </a:spcBef>
              <a:buNone/>
            </a:pPr>
            <a:r>
              <a:rPr lang="es" sz="1800" b="1">
                <a:solidFill>
                  <a:schemeClr val="dk1"/>
                </a:solidFill>
              </a:rPr>
              <a:t>Andrés Blanco</a:t>
            </a:r>
            <a:r>
              <a:rPr lang="es" sz="1800" b="1"/>
              <a:t/>
            </a:r>
            <a:br>
              <a:rPr lang="es" sz="1800" b="1"/>
            </a:br>
            <a:endParaRPr lang="es" sz="1800" b="1"/>
          </a:p>
          <a:p>
            <a:pPr algn="r" rtl="0">
              <a:spcBef>
                <a:spcPts val="0"/>
              </a:spcBef>
              <a:buNone/>
            </a:pPr>
            <a:r>
              <a:rPr lang="es" sz="1800">
                <a:solidFill>
                  <a:srgbClr val="F3F3F3"/>
                </a:solidFill>
              </a:rPr>
              <a:t>Área Desarrollo - SIU</a:t>
            </a:r>
          </a:p>
          <a:p>
            <a:pPr algn="r">
              <a:spcBef>
                <a:spcPts val="0"/>
              </a:spcBef>
              <a:buNone/>
            </a:pPr>
            <a:r>
              <a:rPr lang="es" sz="1800" b="1">
                <a:solidFill>
                  <a:srgbClr val="F3F3F3"/>
                </a:solidFill>
              </a:rPr>
              <a:t>TICAR 2015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Problemática - SSO: Programadores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800"/>
              <a:t>No podemos integrar de manera genérica nuestros sistemas cuando giran alrededor del </a:t>
            </a:r>
            <a:r>
              <a:rPr lang="es" sz="2800" b="1"/>
              <a:t>usuario como dato</a:t>
            </a:r>
            <a:r>
              <a:rPr lang="es" sz="2800"/>
              <a:t>.</a:t>
            </a:r>
          </a:p>
          <a:p>
            <a:pPr marL="457200" lvl="0" indent="-4064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800"/>
              <a:t>Dependemos de la instalación local de la institución para hacer uso de una sesión común.</a:t>
            </a:r>
          </a:p>
          <a:p>
            <a:pPr marL="457200" lvl="0" indent="-40640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800"/>
              <a:t>Cumplir con auditorías y normativas de seguridad.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Problemática - SSO: Usuarios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No existe manera uniforme de navegación entre sistemas.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La información de la persona se encuentra duplicada y desperdigada entre los diferentes sistemas. </a:t>
            </a:r>
          </a:p>
          <a:p>
            <a:pPr lvl="0">
              <a:spcBef>
                <a:spcPts val="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3200" dirty="0">
                <a:solidFill>
                  <a:srgbClr val="FFFFFF"/>
                </a:solidFill>
              </a:rPr>
              <a:t>Es importante dar un </a:t>
            </a:r>
            <a:r>
              <a:rPr lang="es" sz="3200" b="1" dirty="0">
                <a:solidFill>
                  <a:srgbClr val="FFFFFF"/>
                </a:solidFill>
              </a:rPr>
              <a:t>marco arquitectónico</a:t>
            </a:r>
            <a:r>
              <a:rPr lang="es" sz="3200" dirty="0">
                <a:solidFill>
                  <a:srgbClr val="FFFFFF"/>
                </a:solidFill>
              </a:rPr>
              <a:t> a este comportamiento emergente, para que el crecimiento en la nueva dirección sea </a:t>
            </a:r>
            <a:r>
              <a:rPr lang="es" sz="3200" b="1" dirty="0">
                <a:solidFill>
                  <a:srgbClr val="FFFFFF"/>
                </a:solidFill>
              </a:rPr>
              <a:t>organizado y sustentable</a:t>
            </a:r>
            <a:r>
              <a:rPr lang="es" sz="3200" dirty="0">
                <a:solidFill>
                  <a:srgbClr val="FFFFFF"/>
                </a:solidFill>
              </a:rPr>
              <a:t>.</a:t>
            </a:r>
            <a:r>
              <a:rPr lang="es" sz="3200" dirty="0"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Nueva Arquitectura</a:t>
            </a:r>
          </a:p>
        </p:txBody>
      </p:sp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" y="1148170"/>
            <a:ext cx="8972750" cy="414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SIU Araí - Objetivos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Distribuir una plataforma SIU orientada a servicios (SOA), y no solo aplicativos standalone.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Construcción rápida de nuevos servicios por composición.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Integrar distintas tecnologías y vendors.</a:t>
            </a:r>
          </a:p>
          <a:p>
            <a:pPr lvl="0">
              <a:spcBef>
                <a:spcPts val="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SIU Araí - Core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s"/>
              <a:t>Manejador de paquetes Araí.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Permite agregar nuevos módulos, respetando la integridad de la plataforma.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Mantiene el catálogo de instalaciones, ayudando a la configuración.</a:t>
            </a:r>
          </a:p>
          <a:p>
            <a:pPr marL="457200" lvl="0" indent="-41910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Mantiene una BD centralizada de personas, instalaciones y versiones.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SIU Araí - Usuarios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s"/>
              <a:t>Es un identity provider (IdP):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SAML: Autenticación de usuarios.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OAuth2: Autorización de acceso a APIs.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Base centralizada de Usuarios.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Interfaz de gestión y auditoría.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Dashboard en sistemas.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SIU Araí - Catálogos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Sincronización de tablas comunes: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s"/>
              <a:t>Proveedores, tipos de documentos, ubicación geográfica, dependencias, etc…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Mantiene un </a:t>
            </a:r>
            <a:r>
              <a:rPr lang="es" b="1"/>
              <a:t>máster</a:t>
            </a:r>
            <a:r>
              <a:rPr lang="es"/>
              <a:t> de estas tablas que es replicado como </a:t>
            </a:r>
            <a:r>
              <a:rPr lang="es" b="1"/>
              <a:t>slave</a:t>
            </a:r>
            <a:r>
              <a:rPr lang="es"/>
              <a:t> en los sistemas.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Los sistemas pueden leerlos localmente en las SQL (~cache local).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97375" y="1888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SIU Araí - Portal 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/>
              <a:t>Permite acceder a servicios y gestionar información de forma centralizada a personas que se relacionan con la Universidad: Empleado, Proveedor, Alumno, Ciudadano.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s"/>
              <a:t>Utiliza: SSO, APIs de los sistemas y Araí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Caso de Uso: Portal</a:t>
            </a:r>
          </a:p>
        </p:txBody>
      </p:sp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" y="1148170"/>
            <a:ext cx="8972750" cy="414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Agenda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4287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s"/>
              <a:t>Actualidad técnica Soluciones SIU.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s"/>
              <a:t>Problemáticas de integración.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s"/>
              <a:t>Nueva Arquitectura.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s"/>
              <a:t>Producto: SIU-Araí.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SIU Araí - Retos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800"/>
              <a:t>Distribución junto a los Sistemas.</a:t>
            </a:r>
          </a:p>
          <a:p>
            <a:pPr marL="457200" lvl="0" indent="-4064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800"/>
              <a:t>Migración de instalaciones existentes.</a:t>
            </a:r>
          </a:p>
          <a:p>
            <a:pPr marL="457200" lvl="0" indent="-4064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800"/>
              <a:t>Sincronización de usuarios (De/Provisioning).</a:t>
            </a:r>
          </a:p>
          <a:p>
            <a:pPr marL="457200" lvl="0" indent="-4064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800"/>
              <a:t>Único punto de falla (redundancia?).</a:t>
            </a:r>
          </a:p>
          <a:p>
            <a:pPr marL="457200" lvl="0" indent="-4064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800"/>
              <a:t>Diferentes niveles de seguridad según la aplicación.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1071050" y="4184550"/>
            <a:ext cx="6949200" cy="67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Objetivos a largo plazo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Aplicaciones y servicios de la Universidades conviviendo con la arquitectura SIU.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Incorporación de nuevos componentes SOA </a:t>
            </a:r>
            <a:r>
              <a:rPr lang="es" sz="2600"/>
              <a:t>(Bandeja de firma digital, Servidor de Reportes, Servidor de Notificaciones, etc.)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Soporte Federación de Identidad.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Software BPM-ready.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Plan de Trabajo SIU 2015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937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600"/>
              <a:t>Desarrollo SIU-ARAI (core y usuarios).</a:t>
            </a:r>
          </a:p>
          <a:p>
            <a:pPr marL="457200" lvl="0" indent="-3937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600"/>
              <a:t>Portal de servicios integrado.</a:t>
            </a:r>
          </a:p>
          <a:p>
            <a:pPr marL="457200" lvl="0" indent="-3937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600"/>
              <a:t>Integración con RDI (ECM).</a:t>
            </a:r>
          </a:p>
          <a:p>
            <a:pPr marL="457200" lvl="0" indent="-3937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600"/>
              <a:t>Los sistemas SIU están desarrollando sus APIs REST.</a:t>
            </a:r>
          </a:p>
          <a:p>
            <a:pPr marL="457200" lvl="0" indent="-3937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600"/>
              <a:t>Nuevas herramientas de desarrollo y forma de construir nuestro software base.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endParaRPr sz="2600"/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Contacto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subTitle" idx="1"/>
          </p:nvPr>
        </p:nvSpPr>
        <p:spPr>
          <a:xfrm>
            <a:off x="685800" y="3512975"/>
            <a:ext cx="7772400" cy="135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s">
                <a:solidFill>
                  <a:srgbClr val="4A86E8"/>
                </a:solidFill>
              </a:rPr>
              <a:t>Foro</a:t>
            </a:r>
            <a:r>
              <a:rPr lang="es" b="1">
                <a:solidFill>
                  <a:srgbClr val="4A86E8"/>
                </a:solidFill>
              </a:rPr>
              <a:t>:</a:t>
            </a:r>
            <a:r>
              <a:rPr lang="es">
                <a:solidFill>
                  <a:srgbClr val="4A86E8"/>
                </a:solidFill>
              </a:rPr>
              <a:t> “Interoperabilidad Técnica”</a:t>
            </a:r>
          </a:p>
          <a:p>
            <a:pPr marL="914400" lv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s" sz="2400" i="1"/>
              <a:t>   </a:t>
            </a:r>
            <a:r>
              <a:rPr lang="es" sz="2400" b="1"/>
              <a:t>comunidad.siu.edu.ar/foro</a:t>
            </a:r>
          </a:p>
          <a:p>
            <a:pPr>
              <a:spcBef>
                <a:spcPts val="0"/>
              </a:spcBef>
              <a:buNone/>
            </a:pPr>
            <a:r>
              <a:rPr lang="es"/>
              <a:t>Mail</a:t>
            </a:r>
            <a:r>
              <a:rPr lang="es" b="1"/>
              <a:t>: </a:t>
            </a:r>
            <a:r>
              <a:rPr lang="es" sz="2400" b="1"/>
              <a:t>desarrollo@siu.edu.ar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APIs REST en el SIU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/>
              <a:t>En paralelo a la construcción de Araí, los sistemas SIU están desarrollando sus APIs REST utilizando: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Cliente: librería Guzzle.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Documentación: Swagger.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Servidor: Librería Rest de Toba (SIU-Toba/Rest).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Actualidad - Arquitectura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Las aplicaciones del SIU son </a:t>
            </a:r>
            <a:r>
              <a:rPr lang="es" i="1"/>
              <a:t>standalone.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Cada sistema tiene su dominio de datos y la interfaz que lo gestiona.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Los sistemas están construidos con las mismas tecnologías.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Carece de componentes centralizados de alto nivel.</a:t>
            </a:r>
          </a:p>
          <a:p>
            <a:pPr lvl="0">
              <a:spcBef>
                <a:spcPts val="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Actualidad - Arquitectura . . .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Las soluciones son personalizables por las instituciones. Esto lleva a un ciclo de actualización lento.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Los entornos de instalación y formas de deployment de nuestras aplicaciones son heterogéneos.</a:t>
            </a:r>
          </a:p>
          <a:p>
            <a:pPr lvl="0">
              <a:spcBef>
                <a:spcPts val="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Actualidad - Tendencias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400"/>
              <a:t>Hay circuitos de negocio que abarcan más de un dominio de datos. Es necesario interactuar entre los sistemas.</a:t>
            </a:r>
          </a:p>
          <a:p>
            <a:pPr marL="457200" lvl="0" indent="-3810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400"/>
              <a:t>Centralización de datos comunes a todas las aplicaciones (Usuarios, Apis publicadas).</a:t>
            </a:r>
          </a:p>
          <a:p>
            <a:pPr marL="457200" lvl="0" indent="-3810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 sz="2400"/>
              <a:t>Surgen componentes especializados globales al resto de los sistemas (Repositorios de documentación digital, Reportes, Bandeja de Firma Digital, etc).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Actualidad - Soporte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Existen circuitos ad-hoc para suplir las necesidades inmediatas de interacción.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Nuestros sistemas brindan soporte para SSO y creación de APIs.</a:t>
            </a:r>
          </a:p>
          <a:p>
            <a:pPr marL="457200" lvl="0" indent="-41910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No brindamos IDP ni gestión centralizada de usuarios.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Actualidad - Objetivo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01350" y="1657350"/>
            <a:ext cx="8085300" cy="248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s" sz="3600"/>
              <a:t>Lograr la integración entre nuestros sistemas y los de las instituciones de manera uniforme y escalable.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Problemática 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3525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No hay forma sencilla de distribuir nuevos servicios o aplicaciones integradas con las actuales.</a:t>
            </a:r>
          </a:p>
          <a:p>
            <a:pPr marL="457200" lvl="0" indent="-41910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La integración ad-hoc crea acoplamientos fuertes entre aplicaciones.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Problemática - APIs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4599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s"/>
              <a:t>Los frameworks utilizados proveen soporte para la creación de APIs, pero: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La conexión es punto a punto entre sistemas.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No existe un punto central de configuración y chequeo de dependencias.</a:t>
            </a:r>
          </a:p>
          <a:p>
            <a:pPr marL="457200" lvl="0" indent="-41910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s"/>
              <a:t>No hay lugar para APIs transversales.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1712</Words>
  <PresentationFormat>Presentación en pantalla (16:9)</PresentationFormat>
  <Paragraphs>184</Paragraphs>
  <Slides>24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biz</vt:lpstr>
      <vt:lpstr>SIU</vt:lpstr>
      <vt:lpstr>Agenda</vt:lpstr>
      <vt:lpstr>Actualidad - Arquitectura</vt:lpstr>
      <vt:lpstr>Actualidad - Arquitectura . . .</vt:lpstr>
      <vt:lpstr>Actualidad - Tendencias</vt:lpstr>
      <vt:lpstr>Actualidad - Soporte</vt:lpstr>
      <vt:lpstr>Actualidad - Objetivo</vt:lpstr>
      <vt:lpstr>Problemática </vt:lpstr>
      <vt:lpstr>Problemática - APIs</vt:lpstr>
      <vt:lpstr>Problemática - SSO: Programadores</vt:lpstr>
      <vt:lpstr>Problemática - SSO: Usuarios</vt:lpstr>
      <vt:lpstr>Diapositiva 12</vt:lpstr>
      <vt:lpstr>Nueva Arquitectura</vt:lpstr>
      <vt:lpstr>SIU Araí - Objetivos</vt:lpstr>
      <vt:lpstr>SIU Araí - Core</vt:lpstr>
      <vt:lpstr>SIU Araí - Usuarios</vt:lpstr>
      <vt:lpstr>SIU Araí - Catálogos</vt:lpstr>
      <vt:lpstr>SIU Araí - Portal </vt:lpstr>
      <vt:lpstr>Caso de Uso: Portal</vt:lpstr>
      <vt:lpstr>SIU Araí - Retos</vt:lpstr>
      <vt:lpstr>Objetivos a largo plazo</vt:lpstr>
      <vt:lpstr>Plan de Trabajo SIU 2015</vt:lpstr>
      <vt:lpstr>Contacto</vt:lpstr>
      <vt:lpstr>APIs REST en el SIU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SIU</dc:title>
  <dc:creator>Luis F. Macías</dc:creator>
  <cp:lastModifiedBy>Luis F. Macías</cp:lastModifiedBy>
  <cp:revision>1</cp:revision>
  <dcterms:modified xsi:type="dcterms:W3CDTF">2015-04-23T12:28:49Z</dcterms:modified>
</cp:coreProperties>
</file>