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7" r:id="rId3"/>
    <p:sldId id="311" r:id="rId4"/>
    <p:sldId id="312" r:id="rId5"/>
    <p:sldId id="297" r:id="rId6"/>
    <p:sldId id="305" r:id="rId7"/>
    <p:sldId id="281" r:id="rId8"/>
    <p:sldId id="323" r:id="rId9"/>
    <p:sldId id="309" r:id="rId10"/>
    <p:sldId id="310" r:id="rId11"/>
    <p:sldId id="321" r:id="rId12"/>
    <p:sldId id="325" r:id="rId13"/>
    <p:sldId id="326" r:id="rId14"/>
    <p:sldId id="327" r:id="rId15"/>
    <p:sldId id="304" r:id="rId16"/>
    <p:sldId id="313" r:id="rId17"/>
    <p:sldId id="265" r:id="rId18"/>
    <p:sldId id="315" r:id="rId19"/>
    <p:sldId id="316" r:id="rId20"/>
    <p:sldId id="308" r:id="rId21"/>
    <p:sldId id="270" r:id="rId22"/>
    <p:sldId id="317" r:id="rId23"/>
    <p:sldId id="320" r:id="rId24"/>
    <p:sldId id="276" r:id="rId25"/>
    <p:sldId id="322" r:id="rId26"/>
    <p:sldId id="324" r:id="rId27"/>
    <p:sldId id="314" r:id="rId28"/>
    <p:sldId id="277" r:id="rId2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CA91E96-4B92-4E5B-8439-CF1CC5A1A3A3}">
          <p14:sldIdLst>
            <p14:sldId id="257"/>
            <p14:sldId id="307"/>
            <p14:sldId id="311"/>
            <p14:sldId id="312"/>
            <p14:sldId id="297"/>
            <p14:sldId id="305"/>
            <p14:sldId id="281"/>
            <p14:sldId id="323"/>
            <p14:sldId id="309"/>
            <p14:sldId id="310"/>
            <p14:sldId id="321"/>
            <p14:sldId id="325"/>
            <p14:sldId id="326"/>
            <p14:sldId id="327"/>
            <p14:sldId id="304"/>
            <p14:sldId id="313"/>
            <p14:sldId id="265"/>
            <p14:sldId id="315"/>
            <p14:sldId id="316"/>
            <p14:sldId id="308"/>
            <p14:sldId id="270"/>
            <p14:sldId id="317"/>
            <p14:sldId id="320"/>
            <p14:sldId id="276"/>
            <p14:sldId id="322"/>
            <p14:sldId id="324"/>
            <p14:sldId id="314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204" autoAdjust="0"/>
  </p:normalViewPr>
  <p:slideViewPr>
    <p:cSldViewPr showGuides="1">
      <p:cViewPr>
        <p:scale>
          <a:sx n="90" d="100"/>
          <a:sy n="90" d="100"/>
        </p:scale>
        <p:origin x="-816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037D5-B7C9-4CD2-91AD-541E454776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30E31AB1-FBC3-4AA8-824B-FC4709FC65F7}">
      <dgm:prSet phldrT="[Texto]" custT="1"/>
      <dgm:spPr/>
      <dgm:t>
        <a:bodyPr/>
        <a:lstStyle/>
        <a:p>
          <a:pPr algn="just"/>
          <a:r>
            <a:rPr lang="es-AR" sz="2000" dirty="0" smtClean="0">
              <a:latin typeface="Arial Narrow" panose="020B0606020202030204" pitchFamily="34" charset="0"/>
            </a:rPr>
            <a:t>Red Nacional de Investigación y Educación de Argentina, a cargo de la gestión de las Redes Avanzadas.</a:t>
          </a:r>
          <a:endParaRPr lang="es-AR" sz="2000" dirty="0">
            <a:latin typeface="Arial Narrow" panose="020B0606020202030204" pitchFamily="34" charset="0"/>
          </a:endParaRPr>
        </a:p>
      </dgm:t>
    </dgm:pt>
    <dgm:pt modelId="{456F04D7-0DC7-4F47-B7C4-905A66075CD3}" type="parTrans" cxnId="{AB57B2AA-DBAA-4C4B-A205-4E62AE3A4A66}">
      <dgm:prSet/>
      <dgm:spPr/>
      <dgm:t>
        <a:bodyPr/>
        <a:lstStyle/>
        <a:p>
          <a:endParaRPr lang="es-AR" sz="2000"/>
        </a:p>
      </dgm:t>
    </dgm:pt>
    <dgm:pt modelId="{16CF2835-8C3C-4C71-B7F5-32A3D6D2F17C}" type="sibTrans" cxnId="{AB57B2AA-DBAA-4C4B-A205-4E62AE3A4A66}">
      <dgm:prSet/>
      <dgm:spPr/>
      <dgm:t>
        <a:bodyPr/>
        <a:lstStyle/>
        <a:p>
          <a:endParaRPr lang="es-AR" sz="2000"/>
        </a:p>
      </dgm:t>
    </dgm:pt>
    <dgm:pt modelId="{37B875D4-E00C-4F9F-8E72-D39ADE707DB9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 Narrow" panose="020B0606020202030204" pitchFamily="34" charset="0"/>
            </a:rPr>
            <a:t>Iniciativa del Ministerio de Ciencia, Tecnología e Innovación Productiva (MINCYT),  el Consejo Nacional de Investigaciones Científicas y Técnicas (CONICET) y Ministerio de Educación. </a:t>
          </a:r>
          <a:r>
            <a:rPr lang="es-ES" sz="2000" dirty="0" smtClean="0">
              <a:solidFill>
                <a:schemeClr val="bg1"/>
              </a:solidFill>
              <a:latin typeface="Arial Narrow" panose="020B0606020202030204" pitchFamily="34" charset="0"/>
            </a:rPr>
            <a:t>Gestionada por Fundación </a:t>
          </a:r>
          <a:r>
            <a:rPr lang="es-ES" sz="2000" dirty="0" err="1" smtClean="0">
              <a:solidFill>
                <a:schemeClr val="bg1"/>
              </a:solidFill>
              <a:latin typeface="Arial Narrow" panose="020B0606020202030204" pitchFamily="34" charset="0"/>
            </a:rPr>
            <a:t>InnovaT</a:t>
          </a:r>
          <a:endParaRPr lang="es-AR" sz="20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FB8BBE1-BD4F-4AC3-B1DC-836E66D27F72}" type="parTrans" cxnId="{DC751D63-7A7F-452F-A74C-5703DA7D61CE}">
      <dgm:prSet/>
      <dgm:spPr/>
      <dgm:t>
        <a:bodyPr/>
        <a:lstStyle/>
        <a:p>
          <a:endParaRPr lang="es-AR" sz="2000"/>
        </a:p>
      </dgm:t>
    </dgm:pt>
    <dgm:pt modelId="{1888A395-0C47-4962-B7D2-9F2DCC3B138E}" type="sibTrans" cxnId="{DC751D63-7A7F-452F-A74C-5703DA7D61CE}">
      <dgm:prSet/>
      <dgm:spPr/>
      <dgm:t>
        <a:bodyPr/>
        <a:lstStyle/>
        <a:p>
          <a:endParaRPr lang="es-AR" sz="2000"/>
        </a:p>
      </dgm:t>
    </dgm:pt>
    <dgm:pt modelId="{6F61A2DC-2C29-4500-9DCE-0D0F145E7875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Arial Narrow" panose="020B0606020202030204" pitchFamily="34" charset="0"/>
            </a:rPr>
            <a:t>Miembro de RedCLARA (Red avanzada establecida en América Latina para la interconexión regional) RNIE Argentina</a:t>
          </a:r>
          <a:endParaRPr lang="es-AR" sz="2000" dirty="0">
            <a:latin typeface="Arial Narrow" panose="020B0606020202030204" pitchFamily="34" charset="0"/>
          </a:endParaRPr>
        </a:p>
      </dgm:t>
    </dgm:pt>
    <dgm:pt modelId="{B7A8F9EA-522A-4CE4-A005-6D8F9FDA1D1A}" type="parTrans" cxnId="{1148F35C-A746-4D58-86DA-6C0C3B7334E2}">
      <dgm:prSet/>
      <dgm:spPr/>
      <dgm:t>
        <a:bodyPr/>
        <a:lstStyle/>
        <a:p>
          <a:endParaRPr lang="es-AR" sz="2000"/>
        </a:p>
      </dgm:t>
    </dgm:pt>
    <dgm:pt modelId="{A7001F05-B495-498B-86ED-E47E3B61F640}" type="sibTrans" cxnId="{1148F35C-A746-4D58-86DA-6C0C3B7334E2}">
      <dgm:prSet/>
      <dgm:spPr/>
      <dgm:t>
        <a:bodyPr/>
        <a:lstStyle/>
        <a:p>
          <a:endParaRPr lang="es-AR" sz="2000"/>
        </a:p>
      </dgm:t>
    </dgm:pt>
    <dgm:pt modelId="{122D243A-BD91-4762-AB42-F3C9AED5A1F0}">
      <dgm:prSet custT="1"/>
      <dgm:spPr/>
      <dgm:t>
        <a:bodyPr/>
        <a:lstStyle/>
        <a:p>
          <a:pPr algn="just"/>
          <a:r>
            <a:rPr lang="es-MX" sz="2000" dirty="0" smtClean="0">
              <a:latin typeface="Arial Narrow" panose="020B0606020202030204" pitchFamily="34" charset="0"/>
            </a:rPr>
            <a:t>Nuevo Sistema Nacional de Redes Avanzadas del Ministerio de Ciencia, Tecnología e Innovación Productiva (SNRA). Programa e-ciencia.</a:t>
          </a:r>
          <a:endParaRPr lang="es-MX" sz="2000" dirty="0">
            <a:latin typeface="Arial Narrow" panose="020B0606020202030204" pitchFamily="34" charset="0"/>
          </a:endParaRPr>
        </a:p>
      </dgm:t>
    </dgm:pt>
    <dgm:pt modelId="{E7226FD1-9C32-4182-825B-649C3291AF09}" type="parTrans" cxnId="{57151CE5-003D-49CA-BEB3-730FBC0F305C}">
      <dgm:prSet/>
      <dgm:spPr/>
      <dgm:t>
        <a:bodyPr/>
        <a:lstStyle/>
        <a:p>
          <a:endParaRPr lang="es-AR" sz="2000"/>
        </a:p>
      </dgm:t>
    </dgm:pt>
    <dgm:pt modelId="{9FD32D16-83C3-463A-A12B-9BCCF6C5EAA3}" type="sibTrans" cxnId="{57151CE5-003D-49CA-BEB3-730FBC0F305C}">
      <dgm:prSet/>
      <dgm:spPr/>
      <dgm:t>
        <a:bodyPr/>
        <a:lstStyle/>
        <a:p>
          <a:endParaRPr lang="es-AR" sz="2000"/>
        </a:p>
      </dgm:t>
    </dgm:pt>
    <dgm:pt modelId="{2AFC93AD-05B4-4EDF-A4F0-A88601CA65FE}" type="pres">
      <dgm:prSet presAssocID="{E21037D5-B7C9-4CD2-91AD-541E454776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A2CF07D3-0538-428E-A349-801A22202D17}" type="pres">
      <dgm:prSet presAssocID="{E21037D5-B7C9-4CD2-91AD-541E454776B8}" presName="Name1" presStyleCnt="0"/>
      <dgm:spPr/>
    </dgm:pt>
    <dgm:pt modelId="{0D81DA16-E52B-4C22-AF98-FC993771F534}" type="pres">
      <dgm:prSet presAssocID="{E21037D5-B7C9-4CD2-91AD-541E454776B8}" presName="cycle" presStyleCnt="0"/>
      <dgm:spPr/>
    </dgm:pt>
    <dgm:pt modelId="{E4247BF4-0734-4279-A6F6-B499880339C5}" type="pres">
      <dgm:prSet presAssocID="{E21037D5-B7C9-4CD2-91AD-541E454776B8}" presName="srcNode" presStyleLbl="node1" presStyleIdx="0" presStyleCnt="4"/>
      <dgm:spPr/>
    </dgm:pt>
    <dgm:pt modelId="{01002B50-4BD3-4EC3-B497-BC30A48BF3A4}" type="pres">
      <dgm:prSet presAssocID="{E21037D5-B7C9-4CD2-91AD-541E454776B8}" presName="conn" presStyleLbl="parChTrans1D2" presStyleIdx="0" presStyleCnt="1"/>
      <dgm:spPr/>
      <dgm:t>
        <a:bodyPr/>
        <a:lstStyle/>
        <a:p>
          <a:endParaRPr lang="es-AR"/>
        </a:p>
      </dgm:t>
    </dgm:pt>
    <dgm:pt modelId="{7DB627D4-FE69-4553-9E96-DD619207F736}" type="pres">
      <dgm:prSet presAssocID="{E21037D5-B7C9-4CD2-91AD-541E454776B8}" presName="extraNode" presStyleLbl="node1" presStyleIdx="0" presStyleCnt="4"/>
      <dgm:spPr/>
    </dgm:pt>
    <dgm:pt modelId="{E41B5611-16FD-4455-A9B4-4FE3B4E658C0}" type="pres">
      <dgm:prSet presAssocID="{E21037D5-B7C9-4CD2-91AD-541E454776B8}" presName="dstNode" presStyleLbl="node1" presStyleIdx="0" presStyleCnt="4"/>
      <dgm:spPr/>
    </dgm:pt>
    <dgm:pt modelId="{8C6872C3-8655-45FD-A863-FDCA64592035}" type="pres">
      <dgm:prSet presAssocID="{30E31AB1-FBC3-4AA8-824B-FC4709FC65F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AA0D58D-2678-41DB-97F6-812F2883E7DA}" type="pres">
      <dgm:prSet presAssocID="{30E31AB1-FBC3-4AA8-824B-FC4709FC65F7}" presName="accent_1" presStyleCnt="0"/>
      <dgm:spPr/>
    </dgm:pt>
    <dgm:pt modelId="{EEBFF0D9-E606-4021-ADFF-CF0750AE93BC}" type="pres">
      <dgm:prSet presAssocID="{30E31AB1-FBC3-4AA8-824B-FC4709FC65F7}" presName="accentRepeatNode" presStyleLbl="solidFgAcc1" presStyleIdx="0" presStyleCnt="4"/>
      <dgm:spPr/>
    </dgm:pt>
    <dgm:pt modelId="{DCB5F184-AA31-4ECF-943C-4F8FAA209B70}" type="pres">
      <dgm:prSet presAssocID="{37B875D4-E00C-4F9F-8E72-D39ADE707DB9}" presName="text_2" presStyleLbl="node1" presStyleIdx="1" presStyleCnt="4" custScaleY="15002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478D23-3764-4537-8A81-0672E8E31FA8}" type="pres">
      <dgm:prSet presAssocID="{37B875D4-E00C-4F9F-8E72-D39ADE707DB9}" presName="accent_2" presStyleCnt="0"/>
      <dgm:spPr/>
    </dgm:pt>
    <dgm:pt modelId="{1F57CD44-6A4F-47DC-9BB9-82A8D6795F3A}" type="pres">
      <dgm:prSet presAssocID="{37B875D4-E00C-4F9F-8E72-D39ADE707DB9}" presName="accentRepeatNode" presStyleLbl="solidFgAcc1" presStyleIdx="1" presStyleCnt="4"/>
      <dgm:spPr/>
    </dgm:pt>
    <dgm:pt modelId="{938531C6-887D-42D3-BF21-6E48435C4739}" type="pres">
      <dgm:prSet presAssocID="{6F61A2DC-2C29-4500-9DCE-0D0F145E787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648B143-A1DC-42DB-9D2B-43D1724109E5}" type="pres">
      <dgm:prSet presAssocID="{6F61A2DC-2C29-4500-9DCE-0D0F145E7875}" presName="accent_3" presStyleCnt="0"/>
      <dgm:spPr/>
    </dgm:pt>
    <dgm:pt modelId="{8A3DAF74-CED8-4191-9A34-8CEC2E0B1C6C}" type="pres">
      <dgm:prSet presAssocID="{6F61A2DC-2C29-4500-9DCE-0D0F145E7875}" presName="accentRepeatNode" presStyleLbl="solidFgAcc1" presStyleIdx="2" presStyleCnt="4"/>
      <dgm:spPr/>
    </dgm:pt>
    <dgm:pt modelId="{69F666F8-FEDC-497B-B6F8-7285D68E28D9}" type="pres">
      <dgm:prSet presAssocID="{122D243A-BD91-4762-AB42-F3C9AED5A1F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2A92495-A14C-4727-BD87-9B6CD46FADEF}" type="pres">
      <dgm:prSet presAssocID="{122D243A-BD91-4762-AB42-F3C9AED5A1F0}" presName="accent_4" presStyleCnt="0"/>
      <dgm:spPr/>
    </dgm:pt>
    <dgm:pt modelId="{3FAA4E95-01B5-43A4-B7B2-BD42C73F9DD3}" type="pres">
      <dgm:prSet presAssocID="{122D243A-BD91-4762-AB42-F3C9AED5A1F0}" presName="accentRepeatNode" presStyleLbl="solidFgAcc1" presStyleIdx="3" presStyleCnt="4"/>
      <dgm:spPr/>
    </dgm:pt>
  </dgm:ptLst>
  <dgm:cxnLst>
    <dgm:cxn modelId="{1D86F510-A592-4FFC-A06C-6F517DE8375B}" type="presOf" srcId="{E21037D5-B7C9-4CD2-91AD-541E454776B8}" destId="{2AFC93AD-05B4-4EDF-A4F0-A88601CA65FE}" srcOrd="0" destOrd="0" presId="urn:microsoft.com/office/officeart/2008/layout/VerticalCurvedList"/>
    <dgm:cxn modelId="{2B2C52D1-AC8A-4761-970C-6FD270824E2F}" type="presOf" srcId="{6F61A2DC-2C29-4500-9DCE-0D0F145E7875}" destId="{938531C6-887D-42D3-BF21-6E48435C4739}" srcOrd="0" destOrd="0" presId="urn:microsoft.com/office/officeart/2008/layout/VerticalCurvedList"/>
    <dgm:cxn modelId="{F1FD9BA3-9992-428D-A15C-2355185DD561}" type="presOf" srcId="{16CF2835-8C3C-4C71-B7F5-32A3D6D2F17C}" destId="{01002B50-4BD3-4EC3-B497-BC30A48BF3A4}" srcOrd="0" destOrd="0" presId="urn:microsoft.com/office/officeart/2008/layout/VerticalCurvedList"/>
    <dgm:cxn modelId="{928AB98E-4FDC-4F40-A10F-56E266E07C21}" type="presOf" srcId="{122D243A-BD91-4762-AB42-F3C9AED5A1F0}" destId="{69F666F8-FEDC-497B-B6F8-7285D68E28D9}" srcOrd="0" destOrd="0" presId="urn:microsoft.com/office/officeart/2008/layout/VerticalCurvedList"/>
    <dgm:cxn modelId="{1148F35C-A746-4D58-86DA-6C0C3B7334E2}" srcId="{E21037D5-B7C9-4CD2-91AD-541E454776B8}" destId="{6F61A2DC-2C29-4500-9DCE-0D0F145E7875}" srcOrd="2" destOrd="0" parTransId="{B7A8F9EA-522A-4CE4-A005-6D8F9FDA1D1A}" sibTransId="{A7001F05-B495-498B-86ED-E47E3B61F640}"/>
    <dgm:cxn modelId="{77E1778B-9547-4624-8BD4-B4F14B146CDF}" type="presOf" srcId="{37B875D4-E00C-4F9F-8E72-D39ADE707DB9}" destId="{DCB5F184-AA31-4ECF-943C-4F8FAA209B70}" srcOrd="0" destOrd="0" presId="urn:microsoft.com/office/officeart/2008/layout/VerticalCurvedList"/>
    <dgm:cxn modelId="{57151CE5-003D-49CA-BEB3-730FBC0F305C}" srcId="{E21037D5-B7C9-4CD2-91AD-541E454776B8}" destId="{122D243A-BD91-4762-AB42-F3C9AED5A1F0}" srcOrd="3" destOrd="0" parTransId="{E7226FD1-9C32-4182-825B-649C3291AF09}" sibTransId="{9FD32D16-83C3-463A-A12B-9BCCF6C5EAA3}"/>
    <dgm:cxn modelId="{87003D4C-8A4F-4C02-9350-0C6F8339DF3E}" type="presOf" srcId="{30E31AB1-FBC3-4AA8-824B-FC4709FC65F7}" destId="{8C6872C3-8655-45FD-A863-FDCA64592035}" srcOrd="0" destOrd="0" presId="urn:microsoft.com/office/officeart/2008/layout/VerticalCurvedList"/>
    <dgm:cxn modelId="{DC751D63-7A7F-452F-A74C-5703DA7D61CE}" srcId="{E21037D5-B7C9-4CD2-91AD-541E454776B8}" destId="{37B875D4-E00C-4F9F-8E72-D39ADE707DB9}" srcOrd="1" destOrd="0" parTransId="{6FB8BBE1-BD4F-4AC3-B1DC-836E66D27F72}" sibTransId="{1888A395-0C47-4962-B7D2-9F2DCC3B138E}"/>
    <dgm:cxn modelId="{AB57B2AA-DBAA-4C4B-A205-4E62AE3A4A66}" srcId="{E21037D5-B7C9-4CD2-91AD-541E454776B8}" destId="{30E31AB1-FBC3-4AA8-824B-FC4709FC65F7}" srcOrd="0" destOrd="0" parTransId="{456F04D7-0DC7-4F47-B7C4-905A66075CD3}" sibTransId="{16CF2835-8C3C-4C71-B7F5-32A3D6D2F17C}"/>
    <dgm:cxn modelId="{9DE99EA6-28CD-41D0-B53E-DC2E73E0E470}" type="presParOf" srcId="{2AFC93AD-05B4-4EDF-A4F0-A88601CA65FE}" destId="{A2CF07D3-0538-428E-A349-801A22202D17}" srcOrd="0" destOrd="0" presId="urn:microsoft.com/office/officeart/2008/layout/VerticalCurvedList"/>
    <dgm:cxn modelId="{209714CD-B776-4BCC-9F83-61A3C7785668}" type="presParOf" srcId="{A2CF07D3-0538-428E-A349-801A22202D17}" destId="{0D81DA16-E52B-4C22-AF98-FC993771F534}" srcOrd="0" destOrd="0" presId="urn:microsoft.com/office/officeart/2008/layout/VerticalCurvedList"/>
    <dgm:cxn modelId="{68F3F451-E597-48AF-B951-99A2E4317777}" type="presParOf" srcId="{0D81DA16-E52B-4C22-AF98-FC993771F534}" destId="{E4247BF4-0734-4279-A6F6-B499880339C5}" srcOrd="0" destOrd="0" presId="urn:microsoft.com/office/officeart/2008/layout/VerticalCurvedList"/>
    <dgm:cxn modelId="{4CE9D119-E33D-4496-AC47-B24132D8F209}" type="presParOf" srcId="{0D81DA16-E52B-4C22-AF98-FC993771F534}" destId="{01002B50-4BD3-4EC3-B497-BC30A48BF3A4}" srcOrd="1" destOrd="0" presId="urn:microsoft.com/office/officeart/2008/layout/VerticalCurvedList"/>
    <dgm:cxn modelId="{AD21D495-F285-4C34-9658-590B355D349B}" type="presParOf" srcId="{0D81DA16-E52B-4C22-AF98-FC993771F534}" destId="{7DB627D4-FE69-4553-9E96-DD619207F736}" srcOrd="2" destOrd="0" presId="urn:microsoft.com/office/officeart/2008/layout/VerticalCurvedList"/>
    <dgm:cxn modelId="{161D9EB1-4168-429E-8C8D-EB567FC704EC}" type="presParOf" srcId="{0D81DA16-E52B-4C22-AF98-FC993771F534}" destId="{E41B5611-16FD-4455-A9B4-4FE3B4E658C0}" srcOrd="3" destOrd="0" presId="urn:microsoft.com/office/officeart/2008/layout/VerticalCurvedList"/>
    <dgm:cxn modelId="{45401083-693F-4C98-8BFF-E269E88E36B4}" type="presParOf" srcId="{A2CF07D3-0538-428E-A349-801A22202D17}" destId="{8C6872C3-8655-45FD-A863-FDCA64592035}" srcOrd="1" destOrd="0" presId="urn:microsoft.com/office/officeart/2008/layout/VerticalCurvedList"/>
    <dgm:cxn modelId="{1D6A5D6D-B2A2-4219-BE02-5BB9CF511949}" type="presParOf" srcId="{A2CF07D3-0538-428E-A349-801A22202D17}" destId="{CAA0D58D-2678-41DB-97F6-812F2883E7DA}" srcOrd="2" destOrd="0" presId="urn:microsoft.com/office/officeart/2008/layout/VerticalCurvedList"/>
    <dgm:cxn modelId="{BAEBA578-1F6A-4D98-B61F-B6ABFED1F40F}" type="presParOf" srcId="{CAA0D58D-2678-41DB-97F6-812F2883E7DA}" destId="{EEBFF0D9-E606-4021-ADFF-CF0750AE93BC}" srcOrd="0" destOrd="0" presId="urn:microsoft.com/office/officeart/2008/layout/VerticalCurvedList"/>
    <dgm:cxn modelId="{6F07567B-44F1-4753-9934-5F3BF309D5E6}" type="presParOf" srcId="{A2CF07D3-0538-428E-A349-801A22202D17}" destId="{DCB5F184-AA31-4ECF-943C-4F8FAA209B70}" srcOrd="3" destOrd="0" presId="urn:microsoft.com/office/officeart/2008/layout/VerticalCurvedList"/>
    <dgm:cxn modelId="{2DECA390-9A00-4ABE-9FE1-39FF905ACA43}" type="presParOf" srcId="{A2CF07D3-0538-428E-A349-801A22202D17}" destId="{39478D23-3764-4537-8A81-0672E8E31FA8}" srcOrd="4" destOrd="0" presId="urn:microsoft.com/office/officeart/2008/layout/VerticalCurvedList"/>
    <dgm:cxn modelId="{70E28502-0173-47B9-9B8E-994CFC6409CF}" type="presParOf" srcId="{39478D23-3764-4537-8A81-0672E8E31FA8}" destId="{1F57CD44-6A4F-47DC-9BB9-82A8D6795F3A}" srcOrd="0" destOrd="0" presId="urn:microsoft.com/office/officeart/2008/layout/VerticalCurvedList"/>
    <dgm:cxn modelId="{700C17F8-0E79-420C-A600-394E3E3A1BDF}" type="presParOf" srcId="{A2CF07D3-0538-428E-A349-801A22202D17}" destId="{938531C6-887D-42D3-BF21-6E48435C4739}" srcOrd="5" destOrd="0" presId="urn:microsoft.com/office/officeart/2008/layout/VerticalCurvedList"/>
    <dgm:cxn modelId="{23474173-E496-4DEF-8E18-C6F5DDD523FF}" type="presParOf" srcId="{A2CF07D3-0538-428E-A349-801A22202D17}" destId="{3648B143-A1DC-42DB-9D2B-43D1724109E5}" srcOrd="6" destOrd="0" presId="urn:microsoft.com/office/officeart/2008/layout/VerticalCurvedList"/>
    <dgm:cxn modelId="{0E379CA3-4AC4-4682-A86B-7D675F2DF0B6}" type="presParOf" srcId="{3648B143-A1DC-42DB-9D2B-43D1724109E5}" destId="{8A3DAF74-CED8-4191-9A34-8CEC2E0B1C6C}" srcOrd="0" destOrd="0" presId="urn:microsoft.com/office/officeart/2008/layout/VerticalCurvedList"/>
    <dgm:cxn modelId="{6A887B96-2594-44CB-84BA-E649B071E726}" type="presParOf" srcId="{A2CF07D3-0538-428E-A349-801A22202D17}" destId="{69F666F8-FEDC-497B-B6F8-7285D68E28D9}" srcOrd="7" destOrd="0" presId="urn:microsoft.com/office/officeart/2008/layout/VerticalCurvedList"/>
    <dgm:cxn modelId="{741B99A3-5298-4EB0-A56C-79B7FA5FD616}" type="presParOf" srcId="{A2CF07D3-0538-428E-A349-801A22202D17}" destId="{E2A92495-A14C-4727-BD87-9B6CD46FADEF}" srcOrd="8" destOrd="0" presId="urn:microsoft.com/office/officeart/2008/layout/VerticalCurvedList"/>
    <dgm:cxn modelId="{A4089575-A14D-45E5-95EC-6610A398B838}" type="presParOf" srcId="{E2A92495-A14C-4727-BD87-9B6CD46FADEF}" destId="{3FAA4E95-01B5-43A4-B7B2-BD42C73F9D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0CC73A-FD1E-40D3-839B-F37B0E8515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B983F4A-085B-41B6-8594-03276628C613}">
      <dgm:prSet phldrT="[Texto]"/>
      <dgm:spPr/>
      <dgm:t>
        <a:bodyPr/>
        <a:lstStyle/>
        <a:p>
          <a:r>
            <a:rPr lang="es-AR" dirty="0" smtClean="0">
              <a:latin typeface="Source Sans Pro ExtraLight" pitchFamily="34" charset="0"/>
            </a:rPr>
            <a:t>Consolidar la Red Nacional de Educación e Investigación.</a:t>
          </a:r>
          <a:endParaRPr lang="es-AR" dirty="0">
            <a:latin typeface="Source Sans Pro ExtraLight" pitchFamily="34" charset="0"/>
          </a:endParaRPr>
        </a:p>
      </dgm:t>
    </dgm:pt>
    <dgm:pt modelId="{50150E77-8947-4AFE-8CB8-0C6C45D3CB00}" type="parTrans" cxnId="{81328DEB-4587-4286-AF99-E38B72FEF294}">
      <dgm:prSet/>
      <dgm:spPr/>
      <dgm:t>
        <a:bodyPr/>
        <a:lstStyle/>
        <a:p>
          <a:endParaRPr lang="es-AR"/>
        </a:p>
      </dgm:t>
    </dgm:pt>
    <dgm:pt modelId="{47E6A6DD-F2F2-4C34-AE55-165D080C0196}" type="sibTrans" cxnId="{81328DEB-4587-4286-AF99-E38B72FEF294}">
      <dgm:prSet/>
      <dgm:spPr/>
      <dgm:t>
        <a:bodyPr/>
        <a:lstStyle/>
        <a:p>
          <a:endParaRPr lang="es-AR"/>
        </a:p>
      </dgm:t>
    </dgm:pt>
    <dgm:pt modelId="{0873A25D-B7CC-44E8-8FAC-FEFA8A27FE17}">
      <dgm:prSet phldrT="[Texto]"/>
      <dgm:spPr/>
      <dgm:t>
        <a:bodyPr/>
        <a:lstStyle/>
        <a:p>
          <a:r>
            <a:rPr lang="es-AR" dirty="0" smtClean="0">
              <a:latin typeface="Source Sans Pro ExtraLight" pitchFamily="34" charset="0"/>
            </a:rPr>
            <a:t>Expansión del programa nacional de e-ciencia.</a:t>
          </a:r>
          <a:endParaRPr lang="es-AR" dirty="0">
            <a:latin typeface="Source Sans Pro ExtraLight" pitchFamily="34" charset="0"/>
          </a:endParaRPr>
        </a:p>
      </dgm:t>
    </dgm:pt>
    <dgm:pt modelId="{B86E86C2-9481-461A-84D3-ED66E087709F}" type="parTrans" cxnId="{09AF66C3-4F8E-4787-9ADC-BBB45627109D}">
      <dgm:prSet/>
      <dgm:spPr/>
      <dgm:t>
        <a:bodyPr/>
        <a:lstStyle/>
        <a:p>
          <a:endParaRPr lang="es-AR"/>
        </a:p>
      </dgm:t>
    </dgm:pt>
    <dgm:pt modelId="{34E8A093-C677-4052-9428-4946F6A8ACFC}" type="sibTrans" cxnId="{09AF66C3-4F8E-4787-9ADC-BBB45627109D}">
      <dgm:prSet/>
      <dgm:spPr/>
      <dgm:t>
        <a:bodyPr/>
        <a:lstStyle/>
        <a:p>
          <a:endParaRPr lang="es-AR"/>
        </a:p>
      </dgm:t>
    </dgm:pt>
    <dgm:pt modelId="{5E55A95A-8ADB-4753-8449-DC2BB369F7AF}">
      <dgm:prSet phldrT="[Texto]"/>
      <dgm:spPr/>
      <dgm:t>
        <a:bodyPr/>
        <a:lstStyle/>
        <a:p>
          <a:r>
            <a:rPr lang="es-AR" dirty="0" smtClean="0">
              <a:latin typeface="Source Sans Pro ExtraLight" pitchFamily="34" charset="0"/>
            </a:rPr>
            <a:t>Ampliar la oferta de servicios.</a:t>
          </a:r>
          <a:endParaRPr lang="es-AR" dirty="0">
            <a:latin typeface="Source Sans Pro ExtraLight" pitchFamily="34" charset="0"/>
          </a:endParaRPr>
        </a:p>
      </dgm:t>
    </dgm:pt>
    <dgm:pt modelId="{299212C4-2F2D-48D7-BF2E-BD0A61860B50}" type="parTrans" cxnId="{7AC36995-49D8-4478-8D8C-ABD0D164B477}">
      <dgm:prSet/>
      <dgm:spPr/>
      <dgm:t>
        <a:bodyPr/>
        <a:lstStyle/>
        <a:p>
          <a:endParaRPr lang="es-AR"/>
        </a:p>
      </dgm:t>
    </dgm:pt>
    <dgm:pt modelId="{153FC314-BEC6-47A7-86F0-533B62974694}" type="sibTrans" cxnId="{7AC36995-49D8-4478-8D8C-ABD0D164B477}">
      <dgm:prSet/>
      <dgm:spPr/>
      <dgm:t>
        <a:bodyPr/>
        <a:lstStyle/>
        <a:p>
          <a:endParaRPr lang="es-AR"/>
        </a:p>
      </dgm:t>
    </dgm:pt>
    <dgm:pt modelId="{E4D4F8E6-752A-4ED1-8349-C799DC826F08}">
      <dgm:prSet phldrT="[Texto]"/>
      <dgm:spPr/>
      <dgm:t>
        <a:bodyPr/>
        <a:lstStyle/>
        <a:p>
          <a:r>
            <a:rPr lang="es-AR" dirty="0" smtClean="0">
              <a:latin typeface="Source Sans Pro ExtraLight" pitchFamily="34" charset="0"/>
            </a:rPr>
            <a:t>Consolidar las comunidades científicas.</a:t>
          </a:r>
          <a:endParaRPr lang="es-AR" dirty="0">
            <a:latin typeface="Source Sans Pro ExtraLight" pitchFamily="34" charset="0"/>
          </a:endParaRPr>
        </a:p>
      </dgm:t>
    </dgm:pt>
    <dgm:pt modelId="{8C2A46AE-C34B-406D-9568-2806B8277600}" type="parTrans" cxnId="{395519A9-7DD7-4BE2-BE95-07852914F9A0}">
      <dgm:prSet/>
      <dgm:spPr/>
      <dgm:t>
        <a:bodyPr/>
        <a:lstStyle/>
        <a:p>
          <a:endParaRPr lang="es-AR"/>
        </a:p>
      </dgm:t>
    </dgm:pt>
    <dgm:pt modelId="{4B231F3F-0577-40E0-A301-E568519AC29C}" type="sibTrans" cxnId="{395519A9-7DD7-4BE2-BE95-07852914F9A0}">
      <dgm:prSet/>
      <dgm:spPr/>
      <dgm:t>
        <a:bodyPr/>
        <a:lstStyle/>
        <a:p>
          <a:endParaRPr lang="es-AR"/>
        </a:p>
      </dgm:t>
    </dgm:pt>
    <dgm:pt modelId="{A7CAC654-0B8C-48AD-B18D-0A7159995809}" type="pres">
      <dgm:prSet presAssocID="{5F0CC73A-FD1E-40D3-839B-F37B0E8515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F8B61843-4A21-4962-A636-C7BC5DCEF089}" type="pres">
      <dgm:prSet presAssocID="{5F0CC73A-FD1E-40D3-839B-F37B0E8515BC}" presName="Name1" presStyleCnt="0"/>
      <dgm:spPr/>
    </dgm:pt>
    <dgm:pt modelId="{EFA71AE4-5A47-40A2-A26A-BCE96F2EB327}" type="pres">
      <dgm:prSet presAssocID="{5F0CC73A-FD1E-40D3-839B-F37B0E8515BC}" presName="cycle" presStyleCnt="0"/>
      <dgm:spPr/>
    </dgm:pt>
    <dgm:pt modelId="{48602591-8D34-418B-9E08-1362004ABF84}" type="pres">
      <dgm:prSet presAssocID="{5F0CC73A-FD1E-40D3-839B-F37B0E8515BC}" presName="srcNode" presStyleLbl="node1" presStyleIdx="0" presStyleCnt="4"/>
      <dgm:spPr/>
    </dgm:pt>
    <dgm:pt modelId="{EDD27F7F-2100-4C23-A13F-147179E0C037}" type="pres">
      <dgm:prSet presAssocID="{5F0CC73A-FD1E-40D3-839B-F37B0E8515BC}" presName="conn" presStyleLbl="parChTrans1D2" presStyleIdx="0" presStyleCnt="1"/>
      <dgm:spPr/>
      <dgm:t>
        <a:bodyPr/>
        <a:lstStyle/>
        <a:p>
          <a:endParaRPr lang="es-AR"/>
        </a:p>
      </dgm:t>
    </dgm:pt>
    <dgm:pt modelId="{12DD2F53-86F6-4B44-BBD7-989A16D48DFB}" type="pres">
      <dgm:prSet presAssocID="{5F0CC73A-FD1E-40D3-839B-F37B0E8515BC}" presName="extraNode" presStyleLbl="node1" presStyleIdx="0" presStyleCnt="4"/>
      <dgm:spPr/>
    </dgm:pt>
    <dgm:pt modelId="{A03AD77C-EE7D-47F0-9AA2-87E071C9F1FA}" type="pres">
      <dgm:prSet presAssocID="{5F0CC73A-FD1E-40D3-839B-F37B0E8515BC}" presName="dstNode" presStyleLbl="node1" presStyleIdx="0" presStyleCnt="4"/>
      <dgm:spPr/>
    </dgm:pt>
    <dgm:pt modelId="{C666E672-6F38-41E9-B788-F17666CF750D}" type="pres">
      <dgm:prSet presAssocID="{6B983F4A-085B-41B6-8594-03276628C61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5BCC7D-CC0A-49EC-8D6B-ADD41B55050B}" type="pres">
      <dgm:prSet presAssocID="{6B983F4A-085B-41B6-8594-03276628C613}" presName="accent_1" presStyleCnt="0"/>
      <dgm:spPr/>
    </dgm:pt>
    <dgm:pt modelId="{736F2BD8-4E4A-4EDF-A316-13EF2D5CF3D7}" type="pres">
      <dgm:prSet presAssocID="{6B983F4A-085B-41B6-8594-03276628C613}" presName="accentRepeatNode" presStyleLbl="solidFgAcc1" presStyleIdx="0" presStyleCnt="4"/>
      <dgm:spPr/>
    </dgm:pt>
    <dgm:pt modelId="{78C2278B-C362-4770-B146-A1EE6A6E9688}" type="pres">
      <dgm:prSet presAssocID="{0873A25D-B7CC-44E8-8FAC-FEFA8A27FE1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A4F9DA-BF10-455B-8FA4-4767A3024009}" type="pres">
      <dgm:prSet presAssocID="{0873A25D-B7CC-44E8-8FAC-FEFA8A27FE17}" presName="accent_2" presStyleCnt="0"/>
      <dgm:spPr/>
    </dgm:pt>
    <dgm:pt modelId="{6ECDA05B-482E-49D0-A7A6-97AA67BA383A}" type="pres">
      <dgm:prSet presAssocID="{0873A25D-B7CC-44E8-8FAC-FEFA8A27FE17}" presName="accentRepeatNode" presStyleLbl="solidFgAcc1" presStyleIdx="1" presStyleCnt="4"/>
      <dgm:spPr/>
    </dgm:pt>
    <dgm:pt modelId="{99E89B49-0A7E-401A-A746-5CBFE96CCE0A}" type="pres">
      <dgm:prSet presAssocID="{5E55A95A-8ADB-4753-8449-DC2BB369F7A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EA770C8-F64E-4C22-9708-116611EE5949}" type="pres">
      <dgm:prSet presAssocID="{5E55A95A-8ADB-4753-8449-DC2BB369F7AF}" presName="accent_3" presStyleCnt="0"/>
      <dgm:spPr/>
    </dgm:pt>
    <dgm:pt modelId="{F20657E4-E1CE-4481-88D5-81D49679014A}" type="pres">
      <dgm:prSet presAssocID="{5E55A95A-8ADB-4753-8449-DC2BB369F7AF}" presName="accentRepeatNode" presStyleLbl="solidFgAcc1" presStyleIdx="2" presStyleCnt="4"/>
      <dgm:spPr/>
    </dgm:pt>
    <dgm:pt modelId="{7A8EBDB7-0F5D-4B5B-B3DC-7A8651E3DBF1}" type="pres">
      <dgm:prSet presAssocID="{E4D4F8E6-752A-4ED1-8349-C799DC826F0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7CCD201-F411-44A8-BB18-0E1691A67110}" type="pres">
      <dgm:prSet presAssocID="{E4D4F8E6-752A-4ED1-8349-C799DC826F08}" presName="accent_4" presStyleCnt="0"/>
      <dgm:spPr/>
    </dgm:pt>
    <dgm:pt modelId="{9A79E201-87AF-43DE-A783-1EEF2D116E7B}" type="pres">
      <dgm:prSet presAssocID="{E4D4F8E6-752A-4ED1-8349-C799DC826F08}" presName="accentRepeatNode" presStyleLbl="solidFgAcc1" presStyleIdx="3" presStyleCnt="4"/>
      <dgm:spPr/>
    </dgm:pt>
  </dgm:ptLst>
  <dgm:cxnLst>
    <dgm:cxn modelId="{7AC36995-49D8-4478-8D8C-ABD0D164B477}" srcId="{5F0CC73A-FD1E-40D3-839B-F37B0E8515BC}" destId="{5E55A95A-8ADB-4753-8449-DC2BB369F7AF}" srcOrd="2" destOrd="0" parTransId="{299212C4-2F2D-48D7-BF2E-BD0A61860B50}" sibTransId="{153FC314-BEC6-47A7-86F0-533B62974694}"/>
    <dgm:cxn modelId="{395519A9-7DD7-4BE2-BE95-07852914F9A0}" srcId="{5F0CC73A-FD1E-40D3-839B-F37B0E8515BC}" destId="{E4D4F8E6-752A-4ED1-8349-C799DC826F08}" srcOrd="3" destOrd="0" parTransId="{8C2A46AE-C34B-406D-9568-2806B8277600}" sibTransId="{4B231F3F-0577-40E0-A301-E568519AC29C}"/>
    <dgm:cxn modelId="{1EE9152E-0BB8-4F16-AB1A-43416535E0FA}" type="presOf" srcId="{47E6A6DD-F2F2-4C34-AE55-165D080C0196}" destId="{EDD27F7F-2100-4C23-A13F-147179E0C037}" srcOrd="0" destOrd="0" presId="urn:microsoft.com/office/officeart/2008/layout/VerticalCurvedList"/>
    <dgm:cxn modelId="{09AF66C3-4F8E-4787-9ADC-BBB45627109D}" srcId="{5F0CC73A-FD1E-40D3-839B-F37B0E8515BC}" destId="{0873A25D-B7CC-44E8-8FAC-FEFA8A27FE17}" srcOrd="1" destOrd="0" parTransId="{B86E86C2-9481-461A-84D3-ED66E087709F}" sibTransId="{34E8A093-C677-4052-9428-4946F6A8ACFC}"/>
    <dgm:cxn modelId="{5AE5B461-C23B-40C1-9E25-88A0BBD8B41B}" type="presOf" srcId="{E4D4F8E6-752A-4ED1-8349-C799DC826F08}" destId="{7A8EBDB7-0F5D-4B5B-B3DC-7A8651E3DBF1}" srcOrd="0" destOrd="0" presId="urn:microsoft.com/office/officeart/2008/layout/VerticalCurvedList"/>
    <dgm:cxn modelId="{A0DCE89B-EDCC-43E9-BCC7-8C96E50111C9}" type="presOf" srcId="{5F0CC73A-FD1E-40D3-839B-F37B0E8515BC}" destId="{A7CAC654-0B8C-48AD-B18D-0A7159995809}" srcOrd="0" destOrd="0" presId="urn:microsoft.com/office/officeart/2008/layout/VerticalCurvedList"/>
    <dgm:cxn modelId="{81328DEB-4587-4286-AF99-E38B72FEF294}" srcId="{5F0CC73A-FD1E-40D3-839B-F37B0E8515BC}" destId="{6B983F4A-085B-41B6-8594-03276628C613}" srcOrd="0" destOrd="0" parTransId="{50150E77-8947-4AFE-8CB8-0C6C45D3CB00}" sibTransId="{47E6A6DD-F2F2-4C34-AE55-165D080C0196}"/>
    <dgm:cxn modelId="{CDBBAD18-4591-4E6F-B55C-ED35A319CB6F}" type="presOf" srcId="{0873A25D-B7CC-44E8-8FAC-FEFA8A27FE17}" destId="{78C2278B-C362-4770-B146-A1EE6A6E9688}" srcOrd="0" destOrd="0" presId="urn:microsoft.com/office/officeart/2008/layout/VerticalCurvedList"/>
    <dgm:cxn modelId="{D5F1CE9A-187F-4E3C-9E53-67BDE6A8DF68}" type="presOf" srcId="{6B983F4A-085B-41B6-8594-03276628C613}" destId="{C666E672-6F38-41E9-B788-F17666CF750D}" srcOrd="0" destOrd="0" presId="urn:microsoft.com/office/officeart/2008/layout/VerticalCurvedList"/>
    <dgm:cxn modelId="{03C25791-2FB8-46E1-89A6-C0800698BA06}" type="presOf" srcId="{5E55A95A-8ADB-4753-8449-DC2BB369F7AF}" destId="{99E89B49-0A7E-401A-A746-5CBFE96CCE0A}" srcOrd="0" destOrd="0" presId="urn:microsoft.com/office/officeart/2008/layout/VerticalCurvedList"/>
    <dgm:cxn modelId="{5E24AC41-D889-487C-8AE3-F22C142827A9}" type="presParOf" srcId="{A7CAC654-0B8C-48AD-B18D-0A7159995809}" destId="{F8B61843-4A21-4962-A636-C7BC5DCEF089}" srcOrd="0" destOrd="0" presId="urn:microsoft.com/office/officeart/2008/layout/VerticalCurvedList"/>
    <dgm:cxn modelId="{2B0E2161-D7A5-4726-A98A-9CACF57084BC}" type="presParOf" srcId="{F8B61843-4A21-4962-A636-C7BC5DCEF089}" destId="{EFA71AE4-5A47-40A2-A26A-BCE96F2EB327}" srcOrd="0" destOrd="0" presId="urn:microsoft.com/office/officeart/2008/layout/VerticalCurvedList"/>
    <dgm:cxn modelId="{289C40C8-7583-4F67-9111-3B282DD2DAE6}" type="presParOf" srcId="{EFA71AE4-5A47-40A2-A26A-BCE96F2EB327}" destId="{48602591-8D34-418B-9E08-1362004ABF84}" srcOrd="0" destOrd="0" presId="urn:microsoft.com/office/officeart/2008/layout/VerticalCurvedList"/>
    <dgm:cxn modelId="{62E7E15B-CDEB-4B53-B2A8-9D8D29FED1CF}" type="presParOf" srcId="{EFA71AE4-5A47-40A2-A26A-BCE96F2EB327}" destId="{EDD27F7F-2100-4C23-A13F-147179E0C037}" srcOrd="1" destOrd="0" presId="urn:microsoft.com/office/officeart/2008/layout/VerticalCurvedList"/>
    <dgm:cxn modelId="{77072D6A-A5A3-4E10-917F-6DE1955A6C06}" type="presParOf" srcId="{EFA71AE4-5A47-40A2-A26A-BCE96F2EB327}" destId="{12DD2F53-86F6-4B44-BBD7-989A16D48DFB}" srcOrd="2" destOrd="0" presId="urn:microsoft.com/office/officeart/2008/layout/VerticalCurvedList"/>
    <dgm:cxn modelId="{BD5F95DB-203D-4A8A-AF0D-491F62CA876F}" type="presParOf" srcId="{EFA71AE4-5A47-40A2-A26A-BCE96F2EB327}" destId="{A03AD77C-EE7D-47F0-9AA2-87E071C9F1FA}" srcOrd="3" destOrd="0" presId="urn:microsoft.com/office/officeart/2008/layout/VerticalCurvedList"/>
    <dgm:cxn modelId="{D02145AF-17B0-4C7C-AFEC-5B1285C967F7}" type="presParOf" srcId="{F8B61843-4A21-4962-A636-C7BC5DCEF089}" destId="{C666E672-6F38-41E9-B788-F17666CF750D}" srcOrd="1" destOrd="0" presId="urn:microsoft.com/office/officeart/2008/layout/VerticalCurvedList"/>
    <dgm:cxn modelId="{66D48D7C-1028-4563-9E0C-9C040339D28B}" type="presParOf" srcId="{F8B61843-4A21-4962-A636-C7BC5DCEF089}" destId="{035BCC7D-CC0A-49EC-8D6B-ADD41B55050B}" srcOrd="2" destOrd="0" presId="urn:microsoft.com/office/officeart/2008/layout/VerticalCurvedList"/>
    <dgm:cxn modelId="{EC0F6D7F-DFAE-46F7-96F7-A100ED54F8A8}" type="presParOf" srcId="{035BCC7D-CC0A-49EC-8D6B-ADD41B55050B}" destId="{736F2BD8-4E4A-4EDF-A316-13EF2D5CF3D7}" srcOrd="0" destOrd="0" presId="urn:microsoft.com/office/officeart/2008/layout/VerticalCurvedList"/>
    <dgm:cxn modelId="{9DEA7F94-9A49-4400-8A77-F6300015E58B}" type="presParOf" srcId="{F8B61843-4A21-4962-A636-C7BC5DCEF089}" destId="{78C2278B-C362-4770-B146-A1EE6A6E9688}" srcOrd="3" destOrd="0" presId="urn:microsoft.com/office/officeart/2008/layout/VerticalCurvedList"/>
    <dgm:cxn modelId="{E38C1AA0-BA48-4A08-B1FE-09F6903E710F}" type="presParOf" srcId="{F8B61843-4A21-4962-A636-C7BC5DCEF089}" destId="{C1A4F9DA-BF10-455B-8FA4-4767A3024009}" srcOrd="4" destOrd="0" presId="urn:microsoft.com/office/officeart/2008/layout/VerticalCurvedList"/>
    <dgm:cxn modelId="{EF59580B-8463-4F32-BAF5-7137A94B5C7B}" type="presParOf" srcId="{C1A4F9DA-BF10-455B-8FA4-4767A3024009}" destId="{6ECDA05B-482E-49D0-A7A6-97AA67BA383A}" srcOrd="0" destOrd="0" presId="urn:microsoft.com/office/officeart/2008/layout/VerticalCurvedList"/>
    <dgm:cxn modelId="{92EA9DBC-844A-4BEC-801B-A55989AB1614}" type="presParOf" srcId="{F8B61843-4A21-4962-A636-C7BC5DCEF089}" destId="{99E89B49-0A7E-401A-A746-5CBFE96CCE0A}" srcOrd="5" destOrd="0" presId="urn:microsoft.com/office/officeart/2008/layout/VerticalCurvedList"/>
    <dgm:cxn modelId="{F2C955CC-4C6B-44D3-9F06-25EBC0AEBDD5}" type="presParOf" srcId="{F8B61843-4A21-4962-A636-C7BC5DCEF089}" destId="{EEA770C8-F64E-4C22-9708-116611EE5949}" srcOrd="6" destOrd="0" presId="urn:microsoft.com/office/officeart/2008/layout/VerticalCurvedList"/>
    <dgm:cxn modelId="{0820C630-6D17-4838-A462-B731840FD158}" type="presParOf" srcId="{EEA770C8-F64E-4C22-9708-116611EE5949}" destId="{F20657E4-E1CE-4481-88D5-81D49679014A}" srcOrd="0" destOrd="0" presId="urn:microsoft.com/office/officeart/2008/layout/VerticalCurvedList"/>
    <dgm:cxn modelId="{B412B5C7-3D8F-453E-81FC-E937D643FEB7}" type="presParOf" srcId="{F8B61843-4A21-4962-A636-C7BC5DCEF089}" destId="{7A8EBDB7-0F5D-4B5B-B3DC-7A8651E3DBF1}" srcOrd="7" destOrd="0" presId="urn:microsoft.com/office/officeart/2008/layout/VerticalCurvedList"/>
    <dgm:cxn modelId="{FDE333B5-44E5-4C8B-B57D-2DA1C8FE0BB1}" type="presParOf" srcId="{F8B61843-4A21-4962-A636-C7BC5DCEF089}" destId="{07CCD201-F411-44A8-BB18-0E1691A67110}" srcOrd="8" destOrd="0" presId="urn:microsoft.com/office/officeart/2008/layout/VerticalCurvedList"/>
    <dgm:cxn modelId="{2D7B1F4B-A75C-4BAA-A6D2-B4C91C9E72B0}" type="presParOf" srcId="{07CCD201-F411-44A8-BB18-0E1691A67110}" destId="{9A79E201-87AF-43DE-A783-1EEF2D116E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E8E32-7D32-45D2-93F1-0B54AFAF7FA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B142A1A-6C30-4D6D-AE7A-C5133FFAA109}">
      <dgm:prSet phldrT="[Texto]" custT="1"/>
      <dgm:spPr/>
      <dgm:t>
        <a:bodyPr/>
        <a:lstStyle/>
        <a:p>
          <a:r>
            <a:rPr lang="es-AR" sz="2000" b="0" dirty="0" smtClean="0">
              <a:solidFill>
                <a:schemeClr val="bg1"/>
              </a:solidFill>
              <a:latin typeface="Source Sans Pro" pitchFamily="34" charset="0"/>
            </a:rPr>
            <a:t>Uso exclusivo académico y científico</a:t>
          </a:r>
          <a:endParaRPr lang="es-AR" sz="2000" b="0" dirty="0">
            <a:solidFill>
              <a:schemeClr val="bg1"/>
            </a:solidFill>
            <a:latin typeface="Source Sans Pro" pitchFamily="34" charset="0"/>
          </a:endParaRPr>
        </a:p>
      </dgm:t>
    </dgm:pt>
    <dgm:pt modelId="{A8F21027-9BF3-431D-86DC-6895B856A3FA}" type="parTrans" cxnId="{713FF5EB-D46E-4E04-A7EA-190BBB8A8532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69F274FA-CA8E-4440-B0CC-CBCC7CFA688F}" type="sibTrans" cxnId="{713FF5EB-D46E-4E04-A7EA-190BBB8A8532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868807C1-43B8-4FE5-AD2D-037987E10D9D}">
      <dgm:prSet phldrT="[Texto]" custT="1"/>
      <dgm:spPr/>
      <dgm:t>
        <a:bodyPr/>
        <a:lstStyle/>
        <a:p>
          <a:r>
            <a:rPr lang="es-AR" sz="2000" b="0" dirty="0" smtClean="0">
              <a:solidFill>
                <a:schemeClr val="bg1"/>
              </a:solidFill>
              <a:latin typeface="Source Sans Pro" pitchFamily="34" charset="0"/>
            </a:rPr>
            <a:t>Propicia el desarrollo de nuevas tecnologías de comunicación</a:t>
          </a:r>
          <a:endParaRPr lang="es-AR" sz="2000" b="0" dirty="0">
            <a:solidFill>
              <a:schemeClr val="bg1"/>
            </a:solidFill>
            <a:latin typeface="Source Sans Pro" pitchFamily="34" charset="0"/>
          </a:endParaRPr>
        </a:p>
      </dgm:t>
    </dgm:pt>
    <dgm:pt modelId="{CB5166CF-AD19-4FA7-830C-66F25FC68599}" type="parTrans" cxnId="{F5D17CA6-1DD3-4219-B9D2-1DC560C05694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26FD27FE-014D-4C83-839C-AAD2E6DC797D}" type="sibTrans" cxnId="{F5D17CA6-1DD3-4219-B9D2-1DC560C05694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B3E32217-3E83-4872-BE3C-611603D2B701}">
      <dgm:prSet phldrT="[Texto]" custT="1"/>
      <dgm:spPr/>
      <dgm:t>
        <a:bodyPr/>
        <a:lstStyle/>
        <a:p>
          <a:r>
            <a:rPr lang="es-AR" sz="2000" b="0" dirty="0" smtClean="0">
              <a:solidFill>
                <a:schemeClr val="bg1"/>
              </a:solidFill>
              <a:latin typeface="Source Sans Pro" pitchFamily="34" charset="0"/>
            </a:rPr>
            <a:t>Potenciar el trabajo colaborativo en la comunidad científica</a:t>
          </a:r>
          <a:endParaRPr lang="es-AR" sz="2000" b="0" dirty="0">
            <a:solidFill>
              <a:schemeClr val="bg1"/>
            </a:solidFill>
            <a:latin typeface="Source Sans Pro" pitchFamily="34" charset="0"/>
          </a:endParaRPr>
        </a:p>
      </dgm:t>
    </dgm:pt>
    <dgm:pt modelId="{DD4A3F01-0007-4BBF-BB7A-3F883EF02733}" type="parTrans" cxnId="{2837FE59-107E-4BD9-BC10-A4511F8FE946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66DEC881-ABE8-4245-8E0D-5A8D21FBCEE6}" type="sibTrans" cxnId="{2837FE59-107E-4BD9-BC10-A4511F8FE946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6D20F4FB-5EDD-4B91-82FF-C8AF3D9406EB}">
      <dgm:prSet phldrT="[Texto]" custT="1"/>
      <dgm:spPr/>
      <dgm:t>
        <a:bodyPr/>
        <a:lstStyle/>
        <a:p>
          <a:r>
            <a:rPr lang="es-AR" sz="2000" b="0" dirty="0" smtClean="0">
              <a:solidFill>
                <a:schemeClr val="bg1"/>
              </a:solidFill>
              <a:latin typeface="Source Sans Pro" pitchFamily="34" charset="0"/>
            </a:rPr>
            <a:t>Vinculación con la comunidad científica internacional</a:t>
          </a:r>
          <a:endParaRPr lang="es-AR" sz="2000" b="0" dirty="0">
            <a:solidFill>
              <a:schemeClr val="bg1"/>
            </a:solidFill>
            <a:latin typeface="Source Sans Pro" pitchFamily="34" charset="0"/>
          </a:endParaRPr>
        </a:p>
      </dgm:t>
    </dgm:pt>
    <dgm:pt modelId="{88B73A6A-BF9C-4F98-9D41-15B219B37C94}" type="parTrans" cxnId="{F93E5D72-FD5C-4466-8D9C-0242F248D8C7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75AB7657-013B-44B7-9728-0FA05C576618}" type="sibTrans" cxnId="{F93E5D72-FD5C-4466-8D9C-0242F248D8C7}">
      <dgm:prSet/>
      <dgm:spPr/>
      <dgm:t>
        <a:bodyPr/>
        <a:lstStyle/>
        <a:p>
          <a:endParaRPr lang="es-AR">
            <a:latin typeface="Arial Narrow" pitchFamily="34" charset="0"/>
          </a:endParaRPr>
        </a:p>
      </dgm:t>
    </dgm:pt>
    <dgm:pt modelId="{2B6776A0-9052-4288-87BA-743F2044B5DC}" type="pres">
      <dgm:prSet presAssocID="{A2EE8E32-7D32-45D2-93F1-0B54AFAF7F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C246F5D-331D-46AE-96B0-80CC33C07206}" type="pres">
      <dgm:prSet presAssocID="{EB142A1A-6C30-4D6D-AE7A-C5133FFAA1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820C2D4-FB88-4B88-9DD9-38A0B047BB6C}" type="pres">
      <dgm:prSet presAssocID="{69F274FA-CA8E-4440-B0CC-CBCC7CFA688F}" presName="sibTrans" presStyleCnt="0"/>
      <dgm:spPr/>
    </dgm:pt>
    <dgm:pt modelId="{3DB5E6C6-5501-455F-9618-C28C63EFC2F5}" type="pres">
      <dgm:prSet presAssocID="{868807C1-43B8-4FE5-AD2D-037987E10D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214D811-506E-4A53-9D0A-754406C313F0}" type="pres">
      <dgm:prSet presAssocID="{26FD27FE-014D-4C83-839C-AAD2E6DC797D}" presName="sibTrans" presStyleCnt="0"/>
      <dgm:spPr/>
    </dgm:pt>
    <dgm:pt modelId="{C3CF6D2B-DBD4-46F0-98F3-16293C95F9C7}" type="pres">
      <dgm:prSet presAssocID="{B3E32217-3E83-4872-BE3C-611603D2B7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02924A5-F79C-4A8D-AF20-116005A2C1C8}" type="pres">
      <dgm:prSet presAssocID="{66DEC881-ABE8-4245-8E0D-5A8D21FBCEE6}" presName="sibTrans" presStyleCnt="0"/>
      <dgm:spPr/>
    </dgm:pt>
    <dgm:pt modelId="{86AEB41A-9B9C-463C-8C71-1ABEFD670154}" type="pres">
      <dgm:prSet presAssocID="{6D20F4FB-5EDD-4B91-82FF-C8AF3D9406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93E5D72-FD5C-4466-8D9C-0242F248D8C7}" srcId="{A2EE8E32-7D32-45D2-93F1-0B54AFAF7FA7}" destId="{6D20F4FB-5EDD-4B91-82FF-C8AF3D9406EB}" srcOrd="3" destOrd="0" parTransId="{88B73A6A-BF9C-4F98-9D41-15B219B37C94}" sibTransId="{75AB7657-013B-44B7-9728-0FA05C576618}"/>
    <dgm:cxn modelId="{713FF5EB-D46E-4E04-A7EA-190BBB8A8532}" srcId="{A2EE8E32-7D32-45D2-93F1-0B54AFAF7FA7}" destId="{EB142A1A-6C30-4D6D-AE7A-C5133FFAA109}" srcOrd="0" destOrd="0" parTransId="{A8F21027-9BF3-431D-86DC-6895B856A3FA}" sibTransId="{69F274FA-CA8E-4440-B0CC-CBCC7CFA688F}"/>
    <dgm:cxn modelId="{9DE4B66A-A228-46E7-A21D-A4E3FF0251C6}" type="presOf" srcId="{868807C1-43B8-4FE5-AD2D-037987E10D9D}" destId="{3DB5E6C6-5501-455F-9618-C28C63EFC2F5}" srcOrd="0" destOrd="0" presId="urn:microsoft.com/office/officeart/2005/8/layout/default"/>
    <dgm:cxn modelId="{621A932F-70A0-4550-B8D0-014E66A6B0D0}" type="presOf" srcId="{B3E32217-3E83-4872-BE3C-611603D2B701}" destId="{C3CF6D2B-DBD4-46F0-98F3-16293C95F9C7}" srcOrd="0" destOrd="0" presId="urn:microsoft.com/office/officeart/2005/8/layout/default"/>
    <dgm:cxn modelId="{2837FE59-107E-4BD9-BC10-A4511F8FE946}" srcId="{A2EE8E32-7D32-45D2-93F1-0B54AFAF7FA7}" destId="{B3E32217-3E83-4872-BE3C-611603D2B701}" srcOrd="2" destOrd="0" parTransId="{DD4A3F01-0007-4BBF-BB7A-3F883EF02733}" sibTransId="{66DEC881-ABE8-4245-8E0D-5A8D21FBCEE6}"/>
    <dgm:cxn modelId="{CE652B87-DB82-4DE4-855A-D7051B8EAB29}" type="presOf" srcId="{A2EE8E32-7D32-45D2-93F1-0B54AFAF7FA7}" destId="{2B6776A0-9052-4288-87BA-743F2044B5DC}" srcOrd="0" destOrd="0" presId="urn:microsoft.com/office/officeart/2005/8/layout/default"/>
    <dgm:cxn modelId="{AB68600A-E98D-46CA-A0C1-DA956C959B0F}" type="presOf" srcId="{6D20F4FB-5EDD-4B91-82FF-C8AF3D9406EB}" destId="{86AEB41A-9B9C-463C-8C71-1ABEFD670154}" srcOrd="0" destOrd="0" presId="urn:microsoft.com/office/officeart/2005/8/layout/default"/>
    <dgm:cxn modelId="{F5D17CA6-1DD3-4219-B9D2-1DC560C05694}" srcId="{A2EE8E32-7D32-45D2-93F1-0B54AFAF7FA7}" destId="{868807C1-43B8-4FE5-AD2D-037987E10D9D}" srcOrd="1" destOrd="0" parTransId="{CB5166CF-AD19-4FA7-830C-66F25FC68599}" sibTransId="{26FD27FE-014D-4C83-839C-AAD2E6DC797D}"/>
    <dgm:cxn modelId="{E267CC7D-E95D-4C2C-BF02-CD342B0F0E2D}" type="presOf" srcId="{EB142A1A-6C30-4D6D-AE7A-C5133FFAA109}" destId="{1C246F5D-331D-46AE-96B0-80CC33C07206}" srcOrd="0" destOrd="0" presId="urn:microsoft.com/office/officeart/2005/8/layout/default"/>
    <dgm:cxn modelId="{02A5A110-95AB-4164-BF41-DE0630D1048E}" type="presParOf" srcId="{2B6776A0-9052-4288-87BA-743F2044B5DC}" destId="{1C246F5D-331D-46AE-96B0-80CC33C07206}" srcOrd="0" destOrd="0" presId="urn:microsoft.com/office/officeart/2005/8/layout/default"/>
    <dgm:cxn modelId="{163605AC-D4A0-4917-B9F4-44D947A9B295}" type="presParOf" srcId="{2B6776A0-9052-4288-87BA-743F2044B5DC}" destId="{1820C2D4-FB88-4B88-9DD9-38A0B047BB6C}" srcOrd="1" destOrd="0" presId="urn:microsoft.com/office/officeart/2005/8/layout/default"/>
    <dgm:cxn modelId="{B8432FA2-78A3-4473-8201-7A64B860FBBF}" type="presParOf" srcId="{2B6776A0-9052-4288-87BA-743F2044B5DC}" destId="{3DB5E6C6-5501-455F-9618-C28C63EFC2F5}" srcOrd="2" destOrd="0" presId="urn:microsoft.com/office/officeart/2005/8/layout/default"/>
    <dgm:cxn modelId="{52017154-BB0A-4BED-8FD0-C3C2243398C0}" type="presParOf" srcId="{2B6776A0-9052-4288-87BA-743F2044B5DC}" destId="{A214D811-506E-4A53-9D0A-754406C313F0}" srcOrd="3" destOrd="0" presId="urn:microsoft.com/office/officeart/2005/8/layout/default"/>
    <dgm:cxn modelId="{C8DEC7B2-92D5-483B-B944-BCAC33FEA74A}" type="presParOf" srcId="{2B6776A0-9052-4288-87BA-743F2044B5DC}" destId="{C3CF6D2B-DBD4-46F0-98F3-16293C95F9C7}" srcOrd="4" destOrd="0" presId="urn:microsoft.com/office/officeart/2005/8/layout/default"/>
    <dgm:cxn modelId="{9AE60C0F-1D10-4A48-A873-25B6D021F1E2}" type="presParOf" srcId="{2B6776A0-9052-4288-87BA-743F2044B5DC}" destId="{D02924A5-F79C-4A8D-AF20-116005A2C1C8}" srcOrd="5" destOrd="0" presId="urn:microsoft.com/office/officeart/2005/8/layout/default"/>
    <dgm:cxn modelId="{F4A9C4D6-2F89-4E07-9E61-74970C1A783F}" type="presParOf" srcId="{2B6776A0-9052-4288-87BA-743F2044B5DC}" destId="{86AEB41A-9B9C-463C-8C71-1ABEFD6701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08149-62A0-40FF-84FB-21ED00EF1E0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593210-8EEE-488A-A157-119648B11291}">
      <dgm:prSet phldrT="[Texto]"/>
      <dgm:spPr/>
      <dgm:t>
        <a:bodyPr/>
        <a:lstStyle/>
        <a:p>
          <a:r>
            <a:rPr lang="es-ES" dirty="0" smtClean="0">
              <a:latin typeface="Source Sans Pro Black" pitchFamily="34" charset="0"/>
            </a:rPr>
            <a:t>MINCYT </a:t>
          </a:r>
          <a:r>
            <a:rPr lang="es-ES" dirty="0" smtClean="0"/>
            <a:t> </a:t>
          </a:r>
          <a:endParaRPr lang="es-ES" dirty="0"/>
        </a:p>
      </dgm:t>
    </dgm:pt>
    <dgm:pt modelId="{FB9A6260-9842-4769-8AA4-D534BBDC05BF}" type="parTrans" cxnId="{3AFCA701-593B-4D0A-8703-39BDE0A8BB9F}">
      <dgm:prSet/>
      <dgm:spPr/>
      <dgm:t>
        <a:bodyPr/>
        <a:lstStyle/>
        <a:p>
          <a:endParaRPr lang="es-ES"/>
        </a:p>
      </dgm:t>
    </dgm:pt>
    <dgm:pt modelId="{93F40525-0E36-425A-A2FB-7C9741B3C643}" type="sibTrans" cxnId="{3AFCA701-593B-4D0A-8703-39BDE0A8BB9F}">
      <dgm:prSet/>
      <dgm:spPr/>
      <dgm:t>
        <a:bodyPr/>
        <a:lstStyle/>
        <a:p>
          <a:endParaRPr lang="es-ES"/>
        </a:p>
      </dgm:t>
    </dgm:pt>
    <dgm:pt modelId="{E61E9C50-4A04-48D5-B624-DCA7F89CCE4E}">
      <dgm:prSet phldrT="[Texto]"/>
      <dgm:spPr/>
      <dgm:t>
        <a:bodyPr/>
        <a:lstStyle/>
        <a:p>
          <a:r>
            <a:rPr lang="es-ES" dirty="0" smtClean="0">
              <a:latin typeface="Source Sans Pro Black" pitchFamily="34" charset="0"/>
            </a:rPr>
            <a:t>SACT</a:t>
          </a:r>
        </a:p>
        <a:p>
          <a:r>
            <a:rPr lang="es-ES" dirty="0" smtClean="0">
              <a:latin typeface="Source Sans Pro Black" pitchFamily="34" charset="0"/>
            </a:rPr>
            <a:t>Subsecretaria de Articulación Científica y Técnica </a:t>
          </a:r>
          <a:r>
            <a:rPr lang="es-ES" dirty="0" smtClean="0"/>
            <a:t> </a:t>
          </a:r>
          <a:endParaRPr lang="es-ES" dirty="0"/>
        </a:p>
      </dgm:t>
    </dgm:pt>
    <dgm:pt modelId="{039183C9-A1F9-4620-AD46-8EFD25C38E80}" type="parTrans" cxnId="{18A6DB42-08D9-4EFC-98BC-B77B58710E69}">
      <dgm:prSet/>
      <dgm:spPr/>
      <dgm:t>
        <a:bodyPr/>
        <a:lstStyle/>
        <a:p>
          <a:endParaRPr lang="es-ES"/>
        </a:p>
      </dgm:t>
    </dgm:pt>
    <dgm:pt modelId="{F51EB181-B7E4-471A-9139-B16639F8B15F}" type="sibTrans" cxnId="{18A6DB42-08D9-4EFC-98BC-B77B58710E69}">
      <dgm:prSet/>
      <dgm:spPr/>
      <dgm:t>
        <a:bodyPr/>
        <a:lstStyle/>
        <a:p>
          <a:endParaRPr lang="es-ES"/>
        </a:p>
      </dgm:t>
    </dgm:pt>
    <dgm:pt modelId="{507EEB9D-8EBE-4668-9F56-58F64A67D970}">
      <dgm:prSet phldrT="[Texto]"/>
      <dgm:spPr/>
      <dgm:t>
        <a:bodyPr/>
        <a:lstStyle/>
        <a:p>
          <a:r>
            <a:rPr lang="es-ES" dirty="0" smtClean="0">
              <a:latin typeface="Source Sans Pro" pitchFamily="34" charset="0"/>
            </a:rPr>
            <a:t>SNRA</a:t>
          </a:r>
          <a:endParaRPr lang="es-ES" dirty="0">
            <a:latin typeface="Source Sans Pro" pitchFamily="34" charset="0"/>
          </a:endParaRPr>
        </a:p>
      </dgm:t>
    </dgm:pt>
    <dgm:pt modelId="{2B7F4C4C-1EFE-4607-B6F5-AE3A11CCA74C}" type="parTrans" cxnId="{29FACE37-0FDE-4546-A0E0-42623053A70E}">
      <dgm:prSet/>
      <dgm:spPr/>
      <dgm:t>
        <a:bodyPr/>
        <a:lstStyle/>
        <a:p>
          <a:endParaRPr lang="es-ES"/>
        </a:p>
      </dgm:t>
    </dgm:pt>
    <dgm:pt modelId="{5FB97F23-FB98-46BB-86D9-E48E52196840}" type="sibTrans" cxnId="{29FACE37-0FDE-4546-A0E0-42623053A70E}">
      <dgm:prSet/>
      <dgm:spPr/>
      <dgm:t>
        <a:bodyPr/>
        <a:lstStyle/>
        <a:p>
          <a:endParaRPr lang="es-ES"/>
        </a:p>
      </dgm:t>
    </dgm:pt>
    <dgm:pt modelId="{86DDB493-9EF8-4D6E-B9CC-94D897694ED1}">
      <dgm:prSet phldrT="[Texto]" custT="1"/>
      <dgm:spPr/>
      <dgm:t>
        <a:bodyPr/>
        <a:lstStyle/>
        <a:p>
          <a:r>
            <a:rPr lang="es-ES" sz="1400" b="1" i="0" dirty="0" smtClean="0">
              <a:latin typeface="Source Sans Pro" pitchFamily="34" charset="0"/>
            </a:rPr>
            <a:t>CICYT</a:t>
          </a:r>
        </a:p>
        <a:p>
          <a:r>
            <a:rPr lang="es-ES" sz="1200" dirty="0" smtClean="0">
              <a:latin typeface="Source Sans Pro" pitchFamily="34" charset="0"/>
            </a:rPr>
            <a:t>CNEA – CONAE – CONICET- CITEDEF – ANLIS - CRUP</a:t>
          </a:r>
        </a:p>
        <a:p>
          <a:r>
            <a:rPr lang="es-ES" sz="1200" dirty="0" smtClean="0">
              <a:latin typeface="Source Sans Pro" pitchFamily="34" charset="0"/>
            </a:rPr>
            <a:t>INTA – CIN – INTI – SEGEMAR – INIDEP - IAA  - INA </a:t>
          </a:r>
          <a:endParaRPr lang="es-ES" sz="1200" dirty="0">
            <a:latin typeface="Source Sans Pro" pitchFamily="34" charset="0"/>
          </a:endParaRPr>
        </a:p>
      </dgm:t>
    </dgm:pt>
    <dgm:pt modelId="{B7B23501-1568-4AB6-963A-88B4628A9CB4}" type="parTrans" cxnId="{9CD2EF43-47C1-4644-A7CD-8B447AD51D02}">
      <dgm:prSet/>
      <dgm:spPr/>
      <dgm:t>
        <a:bodyPr/>
        <a:lstStyle/>
        <a:p>
          <a:endParaRPr lang="es-ES"/>
        </a:p>
      </dgm:t>
    </dgm:pt>
    <dgm:pt modelId="{0567F4FB-C348-436E-B715-FBCA8D28C02D}" type="sibTrans" cxnId="{9CD2EF43-47C1-4644-A7CD-8B447AD51D02}">
      <dgm:prSet/>
      <dgm:spPr/>
      <dgm:t>
        <a:bodyPr/>
        <a:lstStyle/>
        <a:p>
          <a:endParaRPr lang="es-ES"/>
        </a:p>
      </dgm:t>
    </dgm:pt>
    <dgm:pt modelId="{171B26FA-523B-4089-A9A9-7A380A9D6289}" type="pres">
      <dgm:prSet presAssocID="{70408149-62A0-40FF-84FB-21ED00EF1E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0E98EC-3C4C-4974-9324-460EA01007E2}" type="pres">
      <dgm:prSet presAssocID="{4A593210-8EEE-488A-A157-119648B11291}" presName="vertOne" presStyleCnt="0"/>
      <dgm:spPr/>
    </dgm:pt>
    <dgm:pt modelId="{D68D7859-0F57-4F4C-B88D-CD63212FCF5D}" type="pres">
      <dgm:prSet presAssocID="{4A593210-8EEE-488A-A157-119648B11291}" presName="txOne" presStyleLbl="node0" presStyleIdx="0" presStyleCnt="1" custLinFactNeighborX="-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9A4187-8E51-4F1F-96A0-D2266B66C841}" type="pres">
      <dgm:prSet presAssocID="{4A593210-8EEE-488A-A157-119648B11291}" presName="parTransOne" presStyleCnt="0"/>
      <dgm:spPr/>
    </dgm:pt>
    <dgm:pt modelId="{348966A0-41B1-4473-83B1-4D562C12F097}" type="pres">
      <dgm:prSet presAssocID="{4A593210-8EEE-488A-A157-119648B11291}" presName="horzOne" presStyleCnt="0"/>
      <dgm:spPr/>
    </dgm:pt>
    <dgm:pt modelId="{F2C7FA4B-18AF-4E1E-8ED3-423868EE5013}" type="pres">
      <dgm:prSet presAssocID="{E61E9C50-4A04-48D5-B624-DCA7F89CCE4E}" presName="vertTwo" presStyleCnt="0"/>
      <dgm:spPr/>
    </dgm:pt>
    <dgm:pt modelId="{3288A8A2-1B21-498C-959B-4A3CF6531815}" type="pres">
      <dgm:prSet presAssocID="{E61E9C50-4A04-48D5-B624-DCA7F89CCE4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3DC0F-C879-42D8-8EBC-542C91ED957B}" type="pres">
      <dgm:prSet presAssocID="{E61E9C50-4A04-48D5-B624-DCA7F89CCE4E}" presName="parTransTwo" presStyleCnt="0"/>
      <dgm:spPr/>
    </dgm:pt>
    <dgm:pt modelId="{BF2ABA77-B982-4FDB-A5CE-F0CDFDFC151C}" type="pres">
      <dgm:prSet presAssocID="{E61E9C50-4A04-48D5-B624-DCA7F89CCE4E}" presName="horzTwo" presStyleCnt="0"/>
      <dgm:spPr/>
    </dgm:pt>
    <dgm:pt modelId="{76BFAA83-16F8-4A9C-BB33-6D42CB54E233}" type="pres">
      <dgm:prSet presAssocID="{507EEB9D-8EBE-4668-9F56-58F64A67D970}" presName="vertThree" presStyleCnt="0"/>
      <dgm:spPr/>
    </dgm:pt>
    <dgm:pt modelId="{E6FA29D6-E28B-43BD-9CFD-3DCCE705C3A9}" type="pres">
      <dgm:prSet presAssocID="{507EEB9D-8EBE-4668-9F56-58F64A67D970}" presName="txThree" presStyleLbl="node3" presStyleIdx="0" presStyleCnt="2" custScaleX="73219" custScaleY="102221" custLinFactNeighborX="290" custLinFactNeighborY="-4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95AA22-19E9-495B-97AD-C03C472A4BE3}" type="pres">
      <dgm:prSet presAssocID="{507EEB9D-8EBE-4668-9F56-58F64A67D970}" presName="horzThree" presStyleCnt="0"/>
      <dgm:spPr/>
    </dgm:pt>
    <dgm:pt modelId="{C8485FED-C44C-4280-85DD-11B81190C001}" type="pres">
      <dgm:prSet presAssocID="{5FB97F23-FB98-46BB-86D9-E48E52196840}" presName="sibSpaceThree" presStyleCnt="0"/>
      <dgm:spPr/>
    </dgm:pt>
    <dgm:pt modelId="{0200F4A9-E84E-4F1E-B0EE-2ED57CB3CA07}" type="pres">
      <dgm:prSet presAssocID="{86DDB493-9EF8-4D6E-B9CC-94D897694ED1}" presName="vertThree" presStyleCnt="0"/>
      <dgm:spPr/>
    </dgm:pt>
    <dgm:pt modelId="{E742AF8C-8344-4AF7-B45F-0FFECD784972}" type="pres">
      <dgm:prSet presAssocID="{86DDB493-9EF8-4D6E-B9CC-94D897694ED1}" presName="txThree" presStyleLbl="node3" presStyleIdx="1" presStyleCnt="2" custLinFactNeighborX="1116" custLinFactNeighborY="-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518A7F-397B-49DC-B512-2EBE0FB6CFB4}" type="pres">
      <dgm:prSet presAssocID="{86DDB493-9EF8-4D6E-B9CC-94D897694ED1}" presName="horzThree" presStyleCnt="0"/>
      <dgm:spPr/>
    </dgm:pt>
  </dgm:ptLst>
  <dgm:cxnLst>
    <dgm:cxn modelId="{3AFCA701-593B-4D0A-8703-39BDE0A8BB9F}" srcId="{70408149-62A0-40FF-84FB-21ED00EF1E0A}" destId="{4A593210-8EEE-488A-A157-119648B11291}" srcOrd="0" destOrd="0" parTransId="{FB9A6260-9842-4769-8AA4-D534BBDC05BF}" sibTransId="{93F40525-0E36-425A-A2FB-7C9741B3C643}"/>
    <dgm:cxn modelId="{0F6F7B22-1D08-4622-8C41-233702398CB1}" type="presOf" srcId="{507EEB9D-8EBE-4668-9F56-58F64A67D970}" destId="{E6FA29D6-E28B-43BD-9CFD-3DCCE705C3A9}" srcOrd="0" destOrd="0" presId="urn:microsoft.com/office/officeart/2005/8/layout/hierarchy4"/>
    <dgm:cxn modelId="{D6CF06AD-0466-4CDA-9DC9-B5AAF983A018}" type="presOf" srcId="{70408149-62A0-40FF-84FB-21ED00EF1E0A}" destId="{171B26FA-523B-4089-A9A9-7A380A9D6289}" srcOrd="0" destOrd="0" presId="urn:microsoft.com/office/officeart/2005/8/layout/hierarchy4"/>
    <dgm:cxn modelId="{29FACE37-0FDE-4546-A0E0-42623053A70E}" srcId="{E61E9C50-4A04-48D5-B624-DCA7F89CCE4E}" destId="{507EEB9D-8EBE-4668-9F56-58F64A67D970}" srcOrd="0" destOrd="0" parTransId="{2B7F4C4C-1EFE-4607-B6F5-AE3A11CCA74C}" sibTransId="{5FB97F23-FB98-46BB-86D9-E48E52196840}"/>
    <dgm:cxn modelId="{F4349DF5-3793-428C-A378-BB2042226265}" type="presOf" srcId="{E61E9C50-4A04-48D5-B624-DCA7F89CCE4E}" destId="{3288A8A2-1B21-498C-959B-4A3CF6531815}" srcOrd="0" destOrd="0" presId="urn:microsoft.com/office/officeart/2005/8/layout/hierarchy4"/>
    <dgm:cxn modelId="{226A7CD5-688D-41C2-8090-481369B673EA}" type="presOf" srcId="{86DDB493-9EF8-4D6E-B9CC-94D897694ED1}" destId="{E742AF8C-8344-4AF7-B45F-0FFECD784972}" srcOrd="0" destOrd="0" presId="urn:microsoft.com/office/officeart/2005/8/layout/hierarchy4"/>
    <dgm:cxn modelId="{18A6DB42-08D9-4EFC-98BC-B77B58710E69}" srcId="{4A593210-8EEE-488A-A157-119648B11291}" destId="{E61E9C50-4A04-48D5-B624-DCA7F89CCE4E}" srcOrd="0" destOrd="0" parTransId="{039183C9-A1F9-4620-AD46-8EFD25C38E80}" sibTransId="{F51EB181-B7E4-471A-9139-B16639F8B15F}"/>
    <dgm:cxn modelId="{9CD2EF43-47C1-4644-A7CD-8B447AD51D02}" srcId="{E61E9C50-4A04-48D5-B624-DCA7F89CCE4E}" destId="{86DDB493-9EF8-4D6E-B9CC-94D897694ED1}" srcOrd="1" destOrd="0" parTransId="{B7B23501-1568-4AB6-963A-88B4628A9CB4}" sibTransId="{0567F4FB-C348-436E-B715-FBCA8D28C02D}"/>
    <dgm:cxn modelId="{F4B8AB67-2C64-4FDE-8421-6578409CBA9B}" type="presOf" srcId="{4A593210-8EEE-488A-A157-119648B11291}" destId="{D68D7859-0F57-4F4C-B88D-CD63212FCF5D}" srcOrd="0" destOrd="0" presId="urn:microsoft.com/office/officeart/2005/8/layout/hierarchy4"/>
    <dgm:cxn modelId="{3A608963-C105-44C9-B0E2-B6B892C5F791}" type="presParOf" srcId="{171B26FA-523B-4089-A9A9-7A380A9D6289}" destId="{E60E98EC-3C4C-4974-9324-460EA01007E2}" srcOrd="0" destOrd="0" presId="urn:microsoft.com/office/officeart/2005/8/layout/hierarchy4"/>
    <dgm:cxn modelId="{0CF67E1A-D645-4724-AB28-870A629FCDEC}" type="presParOf" srcId="{E60E98EC-3C4C-4974-9324-460EA01007E2}" destId="{D68D7859-0F57-4F4C-B88D-CD63212FCF5D}" srcOrd="0" destOrd="0" presId="urn:microsoft.com/office/officeart/2005/8/layout/hierarchy4"/>
    <dgm:cxn modelId="{6267F24F-A8A6-4EC9-8AF2-BB37C8D74E8E}" type="presParOf" srcId="{E60E98EC-3C4C-4974-9324-460EA01007E2}" destId="{359A4187-8E51-4F1F-96A0-D2266B66C841}" srcOrd="1" destOrd="0" presId="urn:microsoft.com/office/officeart/2005/8/layout/hierarchy4"/>
    <dgm:cxn modelId="{ABC49EEF-5F35-4AC5-8510-8ADE16AA375B}" type="presParOf" srcId="{E60E98EC-3C4C-4974-9324-460EA01007E2}" destId="{348966A0-41B1-4473-83B1-4D562C12F097}" srcOrd="2" destOrd="0" presId="urn:microsoft.com/office/officeart/2005/8/layout/hierarchy4"/>
    <dgm:cxn modelId="{A32C0211-D527-4277-9BDD-7AB411C7AB9F}" type="presParOf" srcId="{348966A0-41B1-4473-83B1-4D562C12F097}" destId="{F2C7FA4B-18AF-4E1E-8ED3-423868EE5013}" srcOrd="0" destOrd="0" presId="urn:microsoft.com/office/officeart/2005/8/layout/hierarchy4"/>
    <dgm:cxn modelId="{4FC1807A-F1BE-4C34-B7FE-8A39952ACA4C}" type="presParOf" srcId="{F2C7FA4B-18AF-4E1E-8ED3-423868EE5013}" destId="{3288A8A2-1B21-498C-959B-4A3CF6531815}" srcOrd="0" destOrd="0" presId="urn:microsoft.com/office/officeart/2005/8/layout/hierarchy4"/>
    <dgm:cxn modelId="{D0ED5A80-B61C-4D04-B16D-FA0D55A6EDB2}" type="presParOf" srcId="{F2C7FA4B-18AF-4E1E-8ED3-423868EE5013}" destId="{7633DC0F-C879-42D8-8EBC-542C91ED957B}" srcOrd="1" destOrd="0" presId="urn:microsoft.com/office/officeart/2005/8/layout/hierarchy4"/>
    <dgm:cxn modelId="{845D7658-E63C-43A0-8847-A1BF813C19C4}" type="presParOf" srcId="{F2C7FA4B-18AF-4E1E-8ED3-423868EE5013}" destId="{BF2ABA77-B982-4FDB-A5CE-F0CDFDFC151C}" srcOrd="2" destOrd="0" presId="urn:microsoft.com/office/officeart/2005/8/layout/hierarchy4"/>
    <dgm:cxn modelId="{B1A6D927-9E26-466D-B105-8C13916C301D}" type="presParOf" srcId="{BF2ABA77-B982-4FDB-A5CE-F0CDFDFC151C}" destId="{76BFAA83-16F8-4A9C-BB33-6D42CB54E233}" srcOrd="0" destOrd="0" presId="urn:microsoft.com/office/officeart/2005/8/layout/hierarchy4"/>
    <dgm:cxn modelId="{D7ADF38A-AD09-404B-B4F7-68DA71E9D5B0}" type="presParOf" srcId="{76BFAA83-16F8-4A9C-BB33-6D42CB54E233}" destId="{E6FA29D6-E28B-43BD-9CFD-3DCCE705C3A9}" srcOrd="0" destOrd="0" presId="urn:microsoft.com/office/officeart/2005/8/layout/hierarchy4"/>
    <dgm:cxn modelId="{C616312E-1E27-4CA0-A47A-9247B0C1752F}" type="presParOf" srcId="{76BFAA83-16F8-4A9C-BB33-6D42CB54E233}" destId="{2295AA22-19E9-495B-97AD-C03C472A4BE3}" srcOrd="1" destOrd="0" presId="urn:microsoft.com/office/officeart/2005/8/layout/hierarchy4"/>
    <dgm:cxn modelId="{F9726AA3-2FC6-4D16-93B5-9E75FBA3600D}" type="presParOf" srcId="{BF2ABA77-B982-4FDB-A5CE-F0CDFDFC151C}" destId="{C8485FED-C44C-4280-85DD-11B81190C001}" srcOrd="1" destOrd="0" presId="urn:microsoft.com/office/officeart/2005/8/layout/hierarchy4"/>
    <dgm:cxn modelId="{DFEB6837-CEC9-4177-A279-E3EABB140D03}" type="presParOf" srcId="{BF2ABA77-B982-4FDB-A5CE-F0CDFDFC151C}" destId="{0200F4A9-E84E-4F1E-B0EE-2ED57CB3CA07}" srcOrd="2" destOrd="0" presId="urn:microsoft.com/office/officeart/2005/8/layout/hierarchy4"/>
    <dgm:cxn modelId="{F19516F2-2127-4948-82C0-87C005DB5828}" type="presParOf" srcId="{0200F4A9-E84E-4F1E-B0EE-2ED57CB3CA07}" destId="{E742AF8C-8344-4AF7-B45F-0FFECD784972}" srcOrd="0" destOrd="0" presId="urn:microsoft.com/office/officeart/2005/8/layout/hierarchy4"/>
    <dgm:cxn modelId="{022393B0-358D-4829-8B2D-4A419F44A92B}" type="presParOf" srcId="{0200F4A9-E84E-4F1E-B0EE-2ED57CB3CA07}" destId="{72518A7F-397B-49DC-B512-2EBE0FB6CF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781B9-C48F-414D-8A6F-FCC11650539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4" csCatId="accent1" phldr="1"/>
      <dgm:spPr/>
    </dgm:pt>
    <dgm:pt modelId="{4E85E38A-D110-466C-80A0-D40AFBE635CD}">
      <dgm:prSet phldrT="[Texto]"/>
      <dgm:spPr/>
      <dgm:t>
        <a:bodyPr/>
        <a:lstStyle/>
        <a:p>
          <a:r>
            <a:rPr lang="es-AR" dirty="0" smtClean="0">
              <a:latin typeface="Arial Narrow" panose="020B0606020202030204" pitchFamily="34" charset="0"/>
            </a:rPr>
            <a:t>Herramientas</a:t>
          </a:r>
        </a:p>
        <a:p>
          <a:r>
            <a:rPr lang="es-AR" dirty="0" smtClean="0">
              <a:latin typeface="Arial Narrow" panose="020B0606020202030204" pitchFamily="34" charset="0"/>
            </a:rPr>
            <a:t>de Colaboración</a:t>
          </a:r>
          <a:endParaRPr lang="es-AR" dirty="0">
            <a:latin typeface="Arial Narrow" panose="020B0606020202030204" pitchFamily="34" charset="0"/>
          </a:endParaRPr>
        </a:p>
      </dgm:t>
    </dgm:pt>
    <dgm:pt modelId="{DBD38E1C-BB70-4132-AF82-85CDD6F8B65E}" type="parTrans" cxnId="{3F75A25D-DC22-400E-80CA-C5C18B57DCB9}">
      <dgm:prSet/>
      <dgm:spPr/>
      <dgm:t>
        <a:bodyPr/>
        <a:lstStyle/>
        <a:p>
          <a:endParaRPr lang="es-AR"/>
        </a:p>
      </dgm:t>
    </dgm:pt>
    <dgm:pt modelId="{E1150838-28C3-475E-AFA3-4A67AA33EEC3}" type="sibTrans" cxnId="{3F75A25D-DC22-400E-80CA-C5C18B57DCB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AR"/>
        </a:p>
      </dgm:t>
    </dgm:pt>
    <dgm:pt modelId="{4A7B2FE2-7BA3-47C3-B2BE-70985EE90D98}">
      <dgm:prSet phldrT="[Texto]"/>
      <dgm:spPr/>
      <dgm:t>
        <a:bodyPr/>
        <a:lstStyle/>
        <a:p>
          <a:r>
            <a:rPr lang="es-AR" dirty="0" smtClean="0">
              <a:latin typeface="Arial Narrow" panose="020B0606020202030204" pitchFamily="34" charset="0"/>
            </a:rPr>
            <a:t>Federación</a:t>
          </a:r>
          <a:endParaRPr lang="es-AR" dirty="0">
            <a:latin typeface="Arial Narrow" panose="020B0606020202030204" pitchFamily="34" charset="0"/>
          </a:endParaRPr>
        </a:p>
      </dgm:t>
    </dgm:pt>
    <dgm:pt modelId="{3F47C83A-DC52-4079-A02F-0E5391A994A8}" type="parTrans" cxnId="{A7486584-D7D0-47C4-BC78-A826FDA6B77D}">
      <dgm:prSet/>
      <dgm:spPr/>
      <dgm:t>
        <a:bodyPr/>
        <a:lstStyle/>
        <a:p>
          <a:endParaRPr lang="es-AR"/>
        </a:p>
      </dgm:t>
    </dgm:pt>
    <dgm:pt modelId="{FE5627E4-C3C4-44BA-92CE-E2A024D562EA}" type="sibTrans" cxnId="{A7486584-D7D0-47C4-BC78-A826FDA6B77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AR"/>
        </a:p>
      </dgm:t>
    </dgm:pt>
    <dgm:pt modelId="{F05E16AE-C947-4C54-831E-0312A1BBF7F4}">
      <dgm:prSet/>
      <dgm:spPr/>
      <dgm:t>
        <a:bodyPr/>
        <a:lstStyle/>
        <a:p>
          <a:r>
            <a:rPr lang="es-AR" dirty="0" err="1" smtClean="0">
              <a:latin typeface="Arial Narrow" panose="020B0606020202030204" pitchFamily="34" charset="0"/>
            </a:rPr>
            <a:t>eduroam</a:t>
          </a:r>
          <a:endParaRPr lang="es-AR" dirty="0">
            <a:latin typeface="Arial Narrow" panose="020B0606020202030204" pitchFamily="34" charset="0"/>
          </a:endParaRPr>
        </a:p>
      </dgm:t>
    </dgm:pt>
    <dgm:pt modelId="{912A2083-B31F-462B-A677-AED83A7EEE54}" type="parTrans" cxnId="{98424D7C-89D7-41D2-9DD0-D51E6B8BC271}">
      <dgm:prSet/>
      <dgm:spPr/>
      <dgm:t>
        <a:bodyPr/>
        <a:lstStyle/>
        <a:p>
          <a:endParaRPr lang="es-AR"/>
        </a:p>
      </dgm:t>
    </dgm:pt>
    <dgm:pt modelId="{9853381B-8C92-4582-9A9C-C50F2854D3B5}" type="sibTrans" cxnId="{98424D7C-89D7-41D2-9DD0-D51E6B8BC27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45E4BD3-8D3E-4126-B755-E040FDFC6C5A}" type="pres">
      <dgm:prSet presAssocID="{942781B9-C48F-414D-8A6F-FCC116505394}" presName="Name0" presStyleCnt="0">
        <dgm:presLayoutVars>
          <dgm:chMax val="21"/>
          <dgm:chPref val="21"/>
        </dgm:presLayoutVars>
      </dgm:prSet>
      <dgm:spPr/>
    </dgm:pt>
    <dgm:pt modelId="{A9BC79F0-36E3-492C-9234-541B31658B35}" type="pres">
      <dgm:prSet presAssocID="{F05E16AE-C947-4C54-831E-0312A1BBF7F4}" presName="text1" presStyleCnt="0"/>
      <dgm:spPr/>
    </dgm:pt>
    <dgm:pt modelId="{A3FF99F9-CB8C-41D7-AD66-DBC220BC5345}" type="pres">
      <dgm:prSet presAssocID="{F05E16AE-C947-4C54-831E-0312A1BBF7F4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B64A878-4B7D-451A-B533-C91893206207}" type="pres">
      <dgm:prSet presAssocID="{F05E16AE-C947-4C54-831E-0312A1BBF7F4}" presName="textaccent1" presStyleCnt="0"/>
      <dgm:spPr/>
    </dgm:pt>
    <dgm:pt modelId="{BE917B5B-55F4-4AE5-A8A1-45C613371E61}" type="pres">
      <dgm:prSet presAssocID="{F05E16AE-C947-4C54-831E-0312A1BBF7F4}" presName="accentRepeatNode" presStyleLbl="solidAlignAcc1" presStyleIdx="0" presStyleCnt="6"/>
      <dgm:spPr/>
    </dgm:pt>
    <dgm:pt modelId="{D3E788D9-085D-4BA5-9F61-B336343F2C5F}" type="pres">
      <dgm:prSet presAssocID="{9853381B-8C92-4582-9A9C-C50F2854D3B5}" presName="image1" presStyleCnt="0"/>
      <dgm:spPr/>
    </dgm:pt>
    <dgm:pt modelId="{7548C4AA-3837-4363-9F8C-CF61D26288E9}" type="pres">
      <dgm:prSet presAssocID="{9853381B-8C92-4582-9A9C-C50F2854D3B5}" presName="imageRepeatNode" presStyleLbl="alignAcc1" presStyleIdx="0" presStyleCnt="3"/>
      <dgm:spPr/>
      <dgm:t>
        <a:bodyPr/>
        <a:lstStyle/>
        <a:p>
          <a:endParaRPr lang="es-AR"/>
        </a:p>
      </dgm:t>
    </dgm:pt>
    <dgm:pt modelId="{40AF8546-192A-48EB-BE44-8437A650A06D}" type="pres">
      <dgm:prSet presAssocID="{9853381B-8C92-4582-9A9C-C50F2854D3B5}" presName="imageaccent1" presStyleCnt="0"/>
      <dgm:spPr/>
    </dgm:pt>
    <dgm:pt modelId="{3FBACE77-9D46-4F8A-8015-8E6C35F2DB7A}" type="pres">
      <dgm:prSet presAssocID="{9853381B-8C92-4582-9A9C-C50F2854D3B5}" presName="accentRepeatNode" presStyleLbl="solidAlignAcc1" presStyleIdx="1" presStyleCnt="6"/>
      <dgm:spPr/>
    </dgm:pt>
    <dgm:pt modelId="{61E9AF62-749D-4613-95C0-9C77FD2105EB}" type="pres">
      <dgm:prSet presAssocID="{4E85E38A-D110-466C-80A0-D40AFBE635CD}" presName="text2" presStyleCnt="0"/>
      <dgm:spPr/>
    </dgm:pt>
    <dgm:pt modelId="{816D712B-0938-4C6D-9821-7B06D709FC6C}" type="pres">
      <dgm:prSet presAssocID="{4E85E38A-D110-466C-80A0-D40AFBE635C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32C079-A08F-4CCA-855E-AF2ADE40138C}" type="pres">
      <dgm:prSet presAssocID="{4E85E38A-D110-466C-80A0-D40AFBE635CD}" presName="textaccent2" presStyleCnt="0"/>
      <dgm:spPr/>
    </dgm:pt>
    <dgm:pt modelId="{4433D62F-D08B-4048-B407-D533E0A23BED}" type="pres">
      <dgm:prSet presAssocID="{4E85E38A-D110-466C-80A0-D40AFBE635CD}" presName="accentRepeatNode" presStyleLbl="solidAlignAcc1" presStyleIdx="2" presStyleCnt="6"/>
      <dgm:spPr/>
    </dgm:pt>
    <dgm:pt modelId="{88A60CB1-C34A-481B-BAB0-28C8376A4CDC}" type="pres">
      <dgm:prSet presAssocID="{E1150838-28C3-475E-AFA3-4A67AA33EEC3}" presName="image2" presStyleCnt="0"/>
      <dgm:spPr/>
    </dgm:pt>
    <dgm:pt modelId="{7C5AFDAB-B998-453B-940A-8F2D429B82DC}" type="pres">
      <dgm:prSet presAssocID="{E1150838-28C3-475E-AFA3-4A67AA33EEC3}" presName="imageRepeatNode" presStyleLbl="alignAcc1" presStyleIdx="1" presStyleCnt="3" custScaleX="93878" custScaleY="90180" custLinFactY="-10438" custLinFactNeighborX="-7581" custLinFactNeighborY="-100000"/>
      <dgm:spPr/>
      <dgm:t>
        <a:bodyPr/>
        <a:lstStyle/>
        <a:p>
          <a:endParaRPr lang="es-AR"/>
        </a:p>
      </dgm:t>
    </dgm:pt>
    <dgm:pt modelId="{EE961BE9-7E37-498B-A482-7C8A8950F50D}" type="pres">
      <dgm:prSet presAssocID="{E1150838-28C3-475E-AFA3-4A67AA33EEC3}" presName="imageaccent2" presStyleCnt="0"/>
      <dgm:spPr/>
    </dgm:pt>
    <dgm:pt modelId="{DF1F2655-B517-413C-9921-759A83CEF5D0}" type="pres">
      <dgm:prSet presAssocID="{E1150838-28C3-475E-AFA3-4A67AA33EEC3}" presName="accentRepeatNode" presStyleLbl="solidAlignAcc1" presStyleIdx="3" presStyleCnt="6" custLinFactX="-63558" custLinFactNeighborX="-100000" custLinFactNeighborY="-95556"/>
      <dgm:spPr/>
    </dgm:pt>
    <dgm:pt modelId="{98763C18-F265-4E7E-80CA-95C9473EAAEC}" type="pres">
      <dgm:prSet presAssocID="{4A7B2FE2-7BA3-47C3-B2BE-70985EE90D98}" presName="text3" presStyleCnt="0"/>
      <dgm:spPr/>
    </dgm:pt>
    <dgm:pt modelId="{2EFF4966-C7F7-404F-8A6E-79C90C0E5E46}" type="pres">
      <dgm:prSet presAssocID="{4A7B2FE2-7BA3-47C3-B2BE-70985EE90D9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0B1CA26-9362-4B28-A2EA-8BB3FD6FA1F7}" type="pres">
      <dgm:prSet presAssocID="{4A7B2FE2-7BA3-47C3-B2BE-70985EE90D98}" presName="textaccent3" presStyleCnt="0"/>
      <dgm:spPr/>
    </dgm:pt>
    <dgm:pt modelId="{FC3573A8-0ECD-4B00-B295-1F99BE97AA5F}" type="pres">
      <dgm:prSet presAssocID="{4A7B2FE2-7BA3-47C3-B2BE-70985EE90D98}" presName="accentRepeatNode" presStyleLbl="solidAlignAcc1" presStyleIdx="4" presStyleCnt="6"/>
      <dgm:spPr/>
    </dgm:pt>
    <dgm:pt modelId="{5455AC20-6684-4A8A-8EE9-6DC2B86DD248}" type="pres">
      <dgm:prSet presAssocID="{FE5627E4-C3C4-44BA-92CE-E2A024D562EA}" presName="image3" presStyleCnt="0"/>
      <dgm:spPr/>
    </dgm:pt>
    <dgm:pt modelId="{4FDF181E-5DF7-466E-9E1A-C9BE0CAF4816}" type="pres">
      <dgm:prSet presAssocID="{FE5627E4-C3C4-44BA-92CE-E2A024D562EA}" presName="imageRepeatNode" presStyleLbl="alignAcc1" presStyleIdx="2" presStyleCnt="3"/>
      <dgm:spPr/>
      <dgm:t>
        <a:bodyPr/>
        <a:lstStyle/>
        <a:p>
          <a:endParaRPr lang="es-AR"/>
        </a:p>
      </dgm:t>
    </dgm:pt>
    <dgm:pt modelId="{A05A984F-AB1F-4084-801A-7034CEA0C9CD}" type="pres">
      <dgm:prSet presAssocID="{FE5627E4-C3C4-44BA-92CE-E2A024D562EA}" presName="imageaccent3" presStyleCnt="0"/>
      <dgm:spPr/>
    </dgm:pt>
    <dgm:pt modelId="{3CC61567-5530-4E7C-AA83-7F3DCEAAC735}" type="pres">
      <dgm:prSet presAssocID="{FE5627E4-C3C4-44BA-92CE-E2A024D562EA}" presName="accentRepeatNode" presStyleLbl="solidAlignAcc1" presStyleIdx="5" presStyleCnt="6"/>
      <dgm:spPr/>
    </dgm:pt>
  </dgm:ptLst>
  <dgm:cxnLst>
    <dgm:cxn modelId="{A7486584-D7D0-47C4-BC78-A826FDA6B77D}" srcId="{942781B9-C48F-414D-8A6F-FCC116505394}" destId="{4A7B2FE2-7BA3-47C3-B2BE-70985EE90D98}" srcOrd="2" destOrd="0" parTransId="{3F47C83A-DC52-4079-A02F-0E5391A994A8}" sibTransId="{FE5627E4-C3C4-44BA-92CE-E2A024D562EA}"/>
    <dgm:cxn modelId="{EBEBB208-3D44-4110-97D0-F2ED0FE4D2A8}" type="presOf" srcId="{4A7B2FE2-7BA3-47C3-B2BE-70985EE90D98}" destId="{2EFF4966-C7F7-404F-8A6E-79C90C0E5E46}" srcOrd="0" destOrd="0" presId="urn:microsoft.com/office/officeart/2008/layout/HexagonCluster"/>
    <dgm:cxn modelId="{954EF985-CBD1-429B-929F-DBD61AF269B4}" type="presOf" srcId="{9853381B-8C92-4582-9A9C-C50F2854D3B5}" destId="{7548C4AA-3837-4363-9F8C-CF61D26288E9}" srcOrd="0" destOrd="0" presId="urn:microsoft.com/office/officeart/2008/layout/HexagonCluster"/>
    <dgm:cxn modelId="{073EB4AC-8AAA-4A08-9F1A-A6F77C869DE8}" type="presOf" srcId="{FE5627E4-C3C4-44BA-92CE-E2A024D562EA}" destId="{4FDF181E-5DF7-466E-9E1A-C9BE0CAF4816}" srcOrd="0" destOrd="0" presId="urn:microsoft.com/office/officeart/2008/layout/HexagonCluster"/>
    <dgm:cxn modelId="{013B9A54-0CD9-49E8-851F-6047AA1D4592}" type="presOf" srcId="{E1150838-28C3-475E-AFA3-4A67AA33EEC3}" destId="{7C5AFDAB-B998-453B-940A-8F2D429B82DC}" srcOrd="0" destOrd="0" presId="urn:microsoft.com/office/officeart/2008/layout/HexagonCluster"/>
    <dgm:cxn modelId="{98424D7C-89D7-41D2-9DD0-D51E6B8BC271}" srcId="{942781B9-C48F-414D-8A6F-FCC116505394}" destId="{F05E16AE-C947-4C54-831E-0312A1BBF7F4}" srcOrd="0" destOrd="0" parTransId="{912A2083-B31F-462B-A677-AED83A7EEE54}" sibTransId="{9853381B-8C92-4582-9A9C-C50F2854D3B5}"/>
    <dgm:cxn modelId="{27DF4E4A-B844-4398-96AB-39ADA1CC7721}" type="presOf" srcId="{4E85E38A-D110-466C-80A0-D40AFBE635CD}" destId="{816D712B-0938-4C6D-9821-7B06D709FC6C}" srcOrd="0" destOrd="0" presId="urn:microsoft.com/office/officeart/2008/layout/HexagonCluster"/>
    <dgm:cxn modelId="{B069BE14-1438-49C0-A0B4-602E5112E5CA}" type="presOf" srcId="{F05E16AE-C947-4C54-831E-0312A1BBF7F4}" destId="{A3FF99F9-CB8C-41D7-AD66-DBC220BC5345}" srcOrd="0" destOrd="0" presId="urn:microsoft.com/office/officeart/2008/layout/HexagonCluster"/>
    <dgm:cxn modelId="{3F75A25D-DC22-400E-80CA-C5C18B57DCB9}" srcId="{942781B9-C48F-414D-8A6F-FCC116505394}" destId="{4E85E38A-D110-466C-80A0-D40AFBE635CD}" srcOrd="1" destOrd="0" parTransId="{DBD38E1C-BB70-4132-AF82-85CDD6F8B65E}" sibTransId="{E1150838-28C3-475E-AFA3-4A67AA33EEC3}"/>
    <dgm:cxn modelId="{FE1A0684-F64C-4364-A48F-5316DA0702B4}" type="presOf" srcId="{942781B9-C48F-414D-8A6F-FCC116505394}" destId="{F45E4BD3-8D3E-4126-B755-E040FDFC6C5A}" srcOrd="0" destOrd="0" presId="urn:microsoft.com/office/officeart/2008/layout/HexagonCluster"/>
    <dgm:cxn modelId="{91CBE44A-2CAA-4EA4-9328-5A9D4292D0E3}" type="presParOf" srcId="{F45E4BD3-8D3E-4126-B755-E040FDFC6C5A}" destId="{A9BC79F0-36E3-492C-9234-541B31658B35}" srcOrd="0" destOrd="0" presId="urn:microsoft.com/office/officeart/2008/layout/HexagonCluster"/>
    <dgm:cxn modelId="{EC843B2F-D658-4009-9318-44A09AAE2FD8}" type="presParOf" srcId="{A9BC79F0-36E3-492C-9234-541B31658B35}" destId="{A3FF99F9-CB8C-41D7-AD66-DBC220BC5345}" srcOrd="0" destOrd="0" presId="urn:microsoft.com/office/officeart/2008/layout/HexagonCluster"/>
    <dgm:cxn modelId="{5059D48C-5B16-4BD0-92CB-E40499084D7F}" type="presParOf" srcId="{F45E4BD3-8D3E-4126-B755-E040FDFC6C5A}" destId="{8B64A878-4B7D-451A-B533-C91893206207}" srcOrd="1" destOrd="0" presId="urn:microsoft.com/office/officeart/2008/layout/HexagonCluster"/>
    <dgm:cxn modelId="{BA25251D-1C32-441D-8893-68BF1497826A}" type="presParOf" srcId="{8B64A878-4B7D-451A-B533-C91893206207}" destId="{BE917B5B-55F4-4AE5-A8A1-45C613371E61}" srcOrd="0" destOrd="0" presId="urn:microsoft.com/office/officeart/2008/layout/HexagonCluster"/>
    <dgm:cxn modelId="{1BD3094E-32FB-416C-A856-037D727CDF06}" type="presParOf" srcId="{F45E4BD3-8D3E-4126-B755-E040FDFC6C5A}" destId="{D3E788D9-085D-4BA5-9F61-B336343F2C5F}" srcOrd="2" destOrd="0" presId="urn:microsoft.com/office/officeart/2008/layout/HexagonCluster"/>
    <dgm:cxn modelId="{337DD1F3-C7A2-4352-AE82-5F1B91D4C8BE}" type="presParOf" srcId="{D3E788D9-085D-4BA5-9F61-B336343F2C5F}" destId="{7548C4AA-3837-4363-9F8C-CF61D26288E9}" srcOrd="0" destOrd="0" presId="urn:microsoft.com/office/officeart/2008/layout/HexagonCluster"/>
    <dgm:cxn modelId="{10EF7A8A-8730-4E06-8330-33CA1B5AA5D7}" type="presParOf" srcId="{F45E4BD3-8D3E-4126-B755-E040FDFC6C5A}" destId="{40AF8546-192A-48EB-BE44-8437A650A06D}" srcOrd="3" destOrd="0" presId="urn:microsoft.com/office/officeart/2008/layout/HexagonCluster"/>
    <dgm:cxn modelId="{612F5141-AE62-461E-9DE1-BA1AEDADADE2}" type="presParOf" srcId="{40AF8546-192A-48EB-BE44-8437A650A06D}" destId="{3FBACE77-9D46-4F8A-8015-8E6C35F2DB7A}" srcOrd="0" destOrd="0" presId="urn:microsoft.com/office/officeart/2008/layout/HexagonCluster"/>
    <dgm:cxn modelId="{CBB3F385-E9E7-493E-84B4-80F59977E45D}" type="presParOf" srcId="{F45E4BD3-8D3E-4126-B755-E040FDFC6C5A}" destId="{61E9AF62-749D-4613-95C0-9C77FD2105EB}" srcOrd="4" destOrd="0" presId="urn:microsoft.com/office/officeart/2008/layout/HexagonCluster"/>
    <dgm:cxn modelId="{3DCC6543-D3EA-4F64-ABC6-536DE2A7C3B1}" type="presParOf" srcId="{61E9AF62-749D-4613-95C0-9C77FD2105EB}" destId="{816D712B-0938-4C6D-9821-7B06D709FC6C}" srcOrd="0" destOrd="0" presId="urn:microsoft.com/office/officeart/2008/layout/HexagonCluster"/>
    <dgm:cxn modelId="{266B6FDC-8C3C-4134-BD05-40DA3C9AF871}" type="presParOf" srcId="{F45E4BD3-8D3E-4126-B755-E040FDFC6C5A}" destId="{A732C079-A08F-4CCA-855E-AF2ADE40138C}" srcOrd="5" destOrd="0" presId="urn:microsoft.com/office/officeart/2008/layout/HexagonCluster"/>
    <dgm:cxn modelId="{B6959F36-638E-40F1-9364-4B8A793A2ED5}" type="presParOf" srcId="{A732C079-A08F-4CCA-855E-AF2ADE40138C}" destId="{4433D62F-D08B-4048-B407-D533E0A23BED}" srcOrd="0" destOrd="0" presId="urn:microsoft.com/office/officeart/2008/layout/HexagonCluster"/>
    <dgm:cxn modelId="{822A7D78-E9F4-41EE-85BE-42B359413ECE}" type="presParOf" srcId="{F45E4BD3-8D3E-4126-B755-E040FDFC6C5A}" destId="{88A60CB1-C34A-481B-BAB0-28C8376A4CDC}" srcOrd="6" destOrd="0" presId="urn:microsoft.com/office/officeart/2008/layout/HexagonCluster"/>
    <dgm:cxn modelId="{C8582F25-C48F-4C3B-B118-BF5BED934889}" type="presParOf" srcId="{88A60CB1-C34A-481B-BAB0-28C8376A4CDC}" destId="{7C5AFDAB-B998-453B-940A-8F2D429B82DC}" srcOrd="0" destOrd="0" presId="urn:microsoft.com/office/officeart/2008/layout/HexagonCluster"/>
    <dgm:cxn modelId="{F35E5B3E-5ED4-4713-8CAD-CE24E73FCCA6}" type="presParOf" srcId="{F45E4BD3-8D3E-4126-B755-E040FDFC6C5A}" destId="{EE961BE9-7E37-498B-A482-7C8A8950F50D}" srcOrd="7" destOrd="0" presId="urn:microsoft.com/office/officeart/2008/layout/HexagonCluster"/>
    <dgm:cxn modelId="{C693CED4-0BEE-44BE-82E5-F07CA62C3C4E}" type="presParOf" srcId="{EE961BE9-7E37-498B-A482-7C8A8950F50D}" destId="{DF1F2655-B517-413C-9921-759A83CEF5D0}" srcOrd="0" destOrd="0" presId="urn:microsoft.com/office/officeart/2008/layout/HexagonCluster"/>
    <dgm:cxn modelId="{7B08C27A-E55E-4D62-B726-B0B5FED4A0F6}" type="presParOf" srcId="{F45E4BD3-8D3E-4126-B755-E040FDFC6C5A}" destId="{98763C18-F265-4E7E-80CA-95C9473EAAEC}" srcOrd="8" destOrd="0" presId="urn:microsoft.com/office/officeart/2008/layout/HexagonCluster"/>
    <dgm:cxn modelId="{D115C605-6A67-4702-9D57-1E559F440817}" type="presParOf" srcId="{98763C18-F265-4E7E-80CA-95C9473EAAEC}" destId="{2EFF4966-C7F7-404F-8A6E-79C90C0E5E46}" srcOrd="0" destOrd="0" presId="urn:microsoft.com/office/officeart/2008/layout/HexagonCluster"/>
    <dgm:cxn modelId="{AA14EA8E-0761-4D24-AE3F-DB1518C75BF3}" type="presParOf" srcId="{F45E4BD3-8D3E-4126-B755-E040FDFC6C5A}" destId="{70B1CA26-9362-4B28-A2EA-8BB3FD6FA1F7}" srcOrd="9" destOrd="0" presId="urn:microsoft.com/office/officeart/2008/layout/HexagonCluster"/>
    <dgm:cxn modelId="{2B07F448-7EBA-4A8E-9CE9-341E43CEDA6F}" type="presParOf" srcId="{70B1CA26-9362-4B28-A2EA-8BB3FD6FA1F7}" destId="{FC3573A8-0ECD-4B00-B295-1F99BE97AA5F}" srcOrd="0" destOrd="0" presId="urn:microsoft.com/office/officeart/2008/layout/HexagonCluster"/>
    <dgm:cxn modelId="{0D27147D-4EEE-4E5C-878E-60AA34C7C224}" type="presParOf" srcId="{F45E4BD3-8D3E-4126-B755-E040FDFC6C5A}" destId="{5455AC20-6684-4A8A-8EE9-6DC2B86DD248}" srcOrd="10" destOrd="0" presId="urn:microsoft.com/office/officeart/2008/layout/HexagonCluster"/>
    <dgm:cxn modelId="{2455C930-7AAD-4E68-AB40-11F74909A6F3}" type="presParOf" srcId="{5455AC20-6684-4A8A-8EE9-6DC2B86DD248}" destId="{4FDF181E-5DF7-466E-9E1A-C9BE0CAF4816}" srcOrd="0" destOrd="0" presId="urn:microsoft.com/office/officeart/2008/layout/HexagonCluster"/>
    <dgm:cxn modelId="{5FCE4DC4-E842-4A5C-80C1-CE7F2B7944F5}" type="presParOf" srcId="{F45E4BD3-8D3E-4126-B755-E040FDFC6C5A}" destId="{A05A984F-AB1F-4084-801A-7034CEA0C9CD}" srcOrd="11" destOrd="0" presId="urn:microsoft.com/office/officeart/2008/layout/HexagonCluster"/>
    <dgm:cxn modelId="{99F4BC59-37F5-4D8D-9C3F-73A841DA7886}" type="presParOf" srcId="{A05A984F-AB1F-4084-801A-7034CEA0C9CD}" destId="{3CC61567-5530-4E7C-AA83-7F3DCEAAC7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1579EF-839A-4BFB-B8F4-E10D5DCFCE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AC10316-7C92-493E-A32D-B48E29B91341}">
      <dgm:prSet phldrT="[Texto]" custT="1"/>
      <dgm:spPr/>
      <dgm:t>
        <a:bodyPr/>
        <a:lstStyle/>
        <a:p>
          <a:r>
            <a:rPr lang="es-AR" sz="3600" dirty="0" smtClean="0">
              <a:latin typeface="Arial Narrow" panose="020B0606020202030204" pitchFamily="34" charset="0"/>
            </a:rPr>
            <a:t>Beneficios</a:t>
          </a:r>
          <a:endParaRPr lang="es-AR" sz="4600" dirty="0">
            <a:latin typeface="Arial Narrow" panose="020B0606020202030204" pitchFamily="34" charset="0"/>
          </a:endParaRPr>
        </a:p>
      </dgm:t>
    </dgm:pt>
    <dgm:pt modelId="{016DBC7B-9B2E-4630-8A2B-67169E0B8FF8}" type="parTrans" cxnId="{0F21DA61-D510-4B54-9A0C-E547914DAB09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FF8FC0A6-6F08-4DDE-8721-E7DC39291398}" type="sibTrans" cxnId="{0F21DA61-D510-4B54-9A0C-E547914DAB09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3A6584E1-F1B9-4984-A147-5CF9DC49DB06}">
      <dgm:prSet phldrT="[Texto]"/>
      <dgm:spPr/>
      <dgm:t>
        <a:bodyPr/>
        <a:lstStyle/>
        <a:p>
          <a:pPr algn="just"/>
          <a:r>
            <a:rPr lang="es-AR" b="0" dirty="0" smtClean="0">
              <a:latin typeface="Source Sans Pro" pitchFamily="34" charset="0"/>
            </a:rPr>
            <a:t>Conexión segura y sin gestiones intermedias para usuarios visitantes.</a:t>
          </a:r>
          <a:endParaRPr lang="es-AR" b="0" dirty="0">
            <a:latin typeface="Source Sans Pro" pitchFamily="34" charset="0"/>
          </a:endParaRPr>
        </a:p>
      </dgm:t>
    </dgm:pt>
    <dgm:pt modelId="{015791C6-4096-4D05-8390-C10F486585EF}" type="parTrans" cxnId="{3B72AE4F-09BD-4765-B951-DE041013D9A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05EF0E93-7B8E-4713-8D18-ACF72089EF36}" type="sibTrans" cxnId="{3B72AE4F-09BD-4765-B951-DE041013D9A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215460AC-E397-4C9C-95B6-5BA399C883C7}">
      <dgm:prSet phldrT="[Texto]"/>
      <dgm:spPr/>
      <dgm:t>
        <a:bodyPr/>
        <a:lstStyle/>
        <a:p>
          <a:pPr algn="just"/>
          <a:r>
            <a:rPr lang="es-AR" b="0" dirty="0" smtClean="0">
              <a:latin typeface="Source Sans Pro" pitchFamily="34" charset="0"/>
            </a:rPr>
            <a:t>Cuenta única de acceso.</a:t>
          </a:r>
          <a:endParaRPr lang="es-AR" b="0" dirty="0">
            <a:latin typeface="Source Sans Pro" pitchFamily="34" charset="0"/>
          </a:endParaRPr>
        </a:p>
      </dgm:t>
    </dgm:pt>
    <dgm:pt modelId="{BBA413DA-6EDB-4FC8-8FE3-C5D8AD3AE01C}" type="parTrans" cxnId="{7761C7C2-1AED-4F44-899C-666233C31DF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F0DB655F-D157-4B46-AFEE-8B33ABEFE199}" type="sibTrans" cxnId="{7761C7C2-1AED-4F44-899C-666233C31DF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D75F5E59-C58E-4593-84CD-B5F51F43ABE6}">
      <dgm:prSet phldrT="[Texto]"/>
      <dgm:spPr/>
      <dgm:t>
        <a:bodyPr/>
        <a:lstStyle/>
        <a:p>
          <a:pPr algn="just"/>
          <a:r>
            <a:rPr lang="es-AR" b="0" i="0" dirty="0" smtClean="0">
              <a:latin typeface="Source Sans Pro" pitchFamily="34" charset="0"/>
            </a:rPr>
            <a:t>Conexión inalámbrica en más de 10.000 instituciones a nivel mundial.</a:t>
          </a:r>
          <a:endParaRPr lang="es-AR" b="0" dirty="0">
            <a:latin typeface="Source Sans Pro" pitchFamily="34" charset="0"/>
          </a:endParaRPr>
        </a:p>
      </dgm:t>
    </dgm:pt>
    <dgm:pt modelId="{A6534E0B-8CFD-40FA-B32A-B24C61E01C0C}" type="parTrans" cxnId="{69A177C0-958F-41DC-9F94-81863CC4E2F2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FE5AEEFB-1AB7-40D4-BBC9-3568B6B851E1}" type="sibTrans" cxnId="{69A177C0-958F-41DC-9F94-81863CC4E2F2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A0C2A222-1137-475A-AF71-ABDDDCE72B74}">
      <dgm:prSet phldrT="[Texto]"/>
      <dgm:spPr/>
      <dgm:t>
        <a:bodyPr/>
        <a:lstStyle/>
        <a:p>
          <a:pPr algn="just"/>
          <a:r>
            <a:rPr lang="es-AR" b="0" i="0" dirty="0" smtClean="0">
              <a:latin typeface="Source Sans Pro" pitchFamily="34" charset="0"/>
            </a:rPr>
            <a:t>Multiplataforma: Conexión desde cualquier dispositivo (laptop, </a:t>
          </a:r>
          <a:r>
            <a:rPr lang="es-AR" b="0" i="0" dirty="0" err="1" smtClean="0">
              <a:latin typeface="Source Sans Pro" pitchFamily="34" charset="0"/>
            </a:rPr>
            <a:t>smartphone</a:t>
          </a:r>
          <a:r>
            <a:rPr lang="es-AR" b="0" i="0" dirty="0" smtClean="0">
              <a:latin typeface="Source Sans Pro" pitchFamily="34" charset="0"/>
            </a:rPr>
            <a:t> u otro dispositivo móvil).</a:t>
          </a:r>
          <a:endParaRPr lang="es-AR" b="0" dirty="0">
            <a:latin typeface="Source Sans Pro" pitchFamily="34" charset="0"/>
          </a:endParaRPr>
        </a:p>
      </dgm:t>
    </dgm:pt>
    <dgm:pt modelId="{26577893-C6CD-4B16-8186-9C06DA2F101F}" type="parTrans" cxnId="{824772FC-2C71-4873-9FF4-003DE0E9CC86}">
      <dgm:prSet/>
      <dgm:spPr/>
      <dgm:t>
        <a:bodyPr/>
        <a:lstStyle/>
        <a:p>
          <a:endParaRPr lang="es-AR"/>
        </a:p>
      </dgm:t>
    </dgm:pt>
    <dgm:pt modelId="{11A1E3FA-D2C5-461C-A9C5-DDAE5EBC404A}" type="sibTrans" cxnId="{824772FC-2C71-4873-9FF4-003DE0E9CC86}">
      <dgm:prSet/>
      <dgm:spPr/>
      <dgm:t>
        <a:bodyPr/>
        <a:lstStyle/>
        <a:p>
          <a:endParaRPr lang="es-AR"/>
        </a:p>
      </dgm:t>
    </dgm:pt>
    <dgm:pt modelId="{5CE8DE27-FC86-4726-97CE-236C8A2FDF09}">
      <dgm:prSet phldrT="[Texto]"/>
      <dgm:spPr/>
      <dgm:t>
        <a:bodyPr/>
        <a:lstStyle/>
        <a:p>
          <a:pPr algn="just"/>
          <a:endParaRPr lang="es-AR" b="0" dirty="0">
            <a:latin typeface="Arial Narrow" panose="020B0606020202030204" pitchFamily="34" charset="0"/>
          </a:endParaRPr>
        </a:p>
      </dgm:t>
    </dgm:pt>
    <dgm:pt modelId="{7417455B-8711-4158-BF1F-7257F35647F4}" type="parTrans" cxnId="{9D088C4A-8D48-44BD-850C-2BE7FF6EDB88}">
      <dgm:prSet/>
      <dgm:spPr/>
      <dgm:t>
        <a:bodyPr/>
        <a:lstStyle/>
        <a:p>
          <a:endParaRPr lang="es-AR"/>
        </a:p>
      </dgm:t>
    </dgm:pt>
    <dgm:pt modelId="{EBBF2DF1-4C46-4AD4-BD54-8668A711418F}" type="sibTrans" cxnId="{9D088C4A-8D48-44BD-850C-2BE7FF6EDB88}">
      <dgm:prSet/>
      <dgm:spPr/>
      <dgm:t>
        <a:bodyPr/>
        <a:lstStyle/>
        <a:p>
          <a:endParaRPr lang="es-AR"/>
        </a:p>
      </dgm:t>
    </dgm:pt>
    <dgm:pt modelId="{F2B5F23E-7EE6-4029-B34E-A552D55C3898}" type="pres">
      <dgm:prSet presAssocID="{4B1579EF-839A-4BFB-B8F4-E10D5DCFCE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34A8546-11D5-4EC5-8B72-78E44FA71A3E}" type="pres">
      <dgm:prSet presAssocID="{BAC10316-7C92-493E-A32D-B48E29B91341}" presName="linNode" presStyleCnt="0"/>
      <dgm:spPr/>
    </dgm:pt>
    <dgm:pt modelId="{7720FDF7-E3E3-42FE-88AA-BBAB6F14F90D}" type="pres">
      <dgm:prSet presAssocID="{BAC10316-7C92-493E-A32D-B48E29B91341}" presName="parentText" presStyleLbl="node1" presStyleIdx="0" presStyleCnt="1" custScaleX="81991" custScaleY="34616" custLinFactNeighborX="-2461" custLinFactNeighborY="-2307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197E839-17DF-431D-976C-18F67D074282}" type="pres">
      <dgm:prSet presAssocID="{BAC10316-7C92-493E-A32D-B48E29B91341}" presName="descendantText" presStyleLbl="alignAccFollowNode1" presStyleIdx="0" presStyleCnt="1" custLinFactNeighborX="-3868" custLinFactNeighborY="-48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761C7C2-1AED-4F44-899C-666233C31DFC}" srcId="{BAC10316-7C92-493E-A32D-B48E29B91341}" destId="{215460AC-E397-4C9C-95B6-5BA399C883C7}" srcOrd="2" destOrd="0" parTransId="{BBA413DA-6EDB-4FC8-8FE3-C5D8AD3AE01C}" sibTransId="{F0DB655F-D157-4B46-AFEE-8B33ABEFE199}"/>
    <dgm:cxn modelId="{BB7EBE9C-EC6B-425E-85D5-88D8E02386FC}" type="presOf" srcId="{215460AC-E397-4C9C-95B6-5BA399C883C7}" destId="{2197E839-17DF-431D-976C-18F67D074282}" srcOrd="0" destOrd="2" presId="urn:microsoft.com/office/officeart/2005/8/layout/vList5"/>
    <dgm:cxn modelId="{69A177C0-958F-41DC-9F94-81863CC4E2F2}" srcId="{BAC10316-7C92-493E-A32D-B48E29B91341}" destId="{D75F5E59-C58E-4593-84CD-B5F51F43ABE6}" srcOrd="1" destOrd="0" parTransId="{A6534E0B-8CFD-40FA-B32A-B24C61E01C0C}" sibTransId="{FE5AEEFB-1AB7-40D4-BBC9-3568B6B851E1}"/>
    <dgm:cxn modelId="{50DA76BF-010C-442F-8C1A-32082292E77A}" type="presOf" srcId="{3A6584E1-F1B9-4984-A147-5CF9DC49DB06}" destId="{2197E839-17DF-431D-976C-18F67D074282}" srcOrd="0" destOrd="0" presId="urn:microsoft.com/office/officeart/2005/8/layout/vList5"/>
    <dgm:cxn modelId="{ADE3F895-2DB4-4967-9B7A-E2294275703A}" type="presOf" srcId="{BAC10316-7C92-493E-A32D-B48E29B91341}" destId="{7720FDF7-E3E3-42FE-88AA-BBAB6F14F90D}" srcOrd="0" destOrd="0" presId="urn:microsoft.com/office/officeart/2005/8/layout/vList5"/>
    <dgm:cxn modelId="{1A2D54F0-C185-4C61-9CEA-28CC94D803E7}" type="presOf" srcId="{D75F5E59-C58E-4593-84CD-B5F51F43ABE6}" destId="{2197E839-17DF-431D-976C-18F67D074282}" srcOrd="0" destOrd="1" presId="urn:microsoft.com/office/officeart/2005/8/layout/vList5"/>
    <dgm:cxn modelId="{0F21DA61-D510-4B54-9A0C-E547914DAB09}" srcId="{4B1579EF-839A-4BFB-B8F4-E10D5DCFCE2E}" destId="{BAC10316-7C92-493E-A32D-B48E29B91341}" srcOrd="0" destOrd="0" parTransId="{016DBC7B-9B2E-4630-8A2B-67169E0B8FF8}" sibTransId="{FF8FC0A6-6F08-4DDE-8721-E7DC39291398}"/>
    <dgm:cxn modelId="{9D088C4A-8D48-44BD-850C-2BE7FF6EDB88}" srcId="{BAC10316-7C92-493E-A32D-B48E29B91341}" destId="{5CE8DE27-FC86-4726-97CE-236C8A2FDF09}" srcOrd="4" destOrd="0" parTransId="{7417455B-8711-4158-BF1F-7257F35647F4}" sibTransId="{EBBF2DF1-4C46-4AD4-BD54-8668A711418F}"/>
    <dgm:cxn modelId="{19B2FC45-2B99-4F37-B659-BD49C6B5792D}" type="presOf" srcId="{A0C2A222-1137-475A-AF71-ABDDDCE72B74}" destId="{2197E839-17DF-431D-976C-18F67D074282}" srcOrd="0" destOrd="3" presId="urn:microsoft.com/office/officeart/2005/8/layout/vList5"/>
    <dgm:cxn modelId="{3B72AE4F-09BD-4765-B951-DE041013D9AC}" srcId="{BAC10316-7C92-493E-A32D-B48E29B91341}" destId="{3A6584E1-F1B9-4984-A147-5CF9DC49DB06}" srcOrd="0" destOrd="0" parTransId="{015791C6-4096-4D05-8390-C10F486585EF}" sibTransId="{05EF0E93-7B8E-4713-8D18-ACF72089EF36}"/>
    <dgm:cxn modelId="{824772FC-2C71-4873-9FF4-003DE0E9CC86}" srcId="{BAC10316-7C92-493E-A32D-B48E29B91341}" destId="{A0C2A222-1137-475A-AF71-ABDDDCE72B74}" srcOrd="3" destOrd="0" parTransId="{26577893-C6CD-4B16-8186-9C06DA2F101F}" sibTransId="{11A1E3FA-D2C5-461C-A9C5-DDAE5EBC404A}"/>
    <dgm:cxn modelId="{B677B2A0-C9BE-41E0-A9EF-69F6878AC6FC}" type="presOf" srcId="{5CE8DE27-FC86-4726-97CE-236C8A2FDF09}" destId="{2197E839-17DF-431D-976C-18F67D074282}" srcOrd="0" destOrd="4" presId="urn:microsoft.com/office/officeart/2005/8/layout/vList5"/>
    <dgm:cxn modelId="{6F7A300F-E2D8-438F-9808-C45E788B1651}" type="presOf" srcId="{4B1579EF-839A-4BFB-B8F4-E10D5DCFCE2E}" destId="{F2B5F23E-7EE6-4029-B34E-A552D55C3898}" srcOrd="0" destOrd="0" presId="urn:microsoft.com/office/officeart/2005/8/layout/vList5"/>
    <dgm:cxn modelId="{9B9E4177-074B-462C-8920-CAC81F30A561}" type="presParOf" srcId="{F2B5F23E-7EE6-4029-B34E-A552D55C3898}" destId="{A34A8546-11D5-4EC5-8B72-78E44FA71A3E}" srcOrd="0" destOrd="0" presId="urn:microsoft.com/office/officeart/2005/8/layout/vList5"/>
    <dgm:cxn modelId="{03756AEE-1BC8-43CA-9FCE-97BE29292938}" type="presParOf" srcId="{A34A8546-11D5-4EC5-8B72-78E44FA71A3E}" destId="{7720FDF7-E3E3-42FE-88AA-BBAB6F14F90D}" srcOrd="0" destOrd="0" presId="urn:microsoft.com/office/officeart/2005/8/layout/vList5"/>
    <dgm:cxn modelId="{A7ADF00C-2C1C-4F66-B9F9-CDD0D485802B}" type="presParOf" srcId="{A34A8546-11D5-4EC5-8B72-78E44FA71A3E}" destId="{2197E839-17DF-431D-976C-18F67D0742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BDE067-BC94-456B-8B9A-EDE40EDA4185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AR"/>
        </a:p>
      </dgm:t>
    </dgm:pt>
    <dgm:pt modelId="{7BDEE087-E2B0-4049-A5ED-017CCDFE9073}">
      <dgm:prSet phldrT="[Texto]" custT="1"/>
      <dgm:spPr/>
      <dgm:t>
        <a:bodyPr/>
        <a:lstStyle/>
        <a:p>
          <a:pPr algn="ctr"/>
          <a:r>
            <a:rPr lang="es-AR" sz="2800" dirty="0" smtClean="0">
              <a:latin typeface="Source Sans Pro" pitchFamily="34" charset="0"/>
              <a:cs typeface="Arial" pitchFamily="34" charset="0"/>
            </a:rPr>
            <a:t>Servicio mundial de movilidad segura desarrollado para la comunidad  académica y de investigación.</a:t>
          </a:r>
          <a:endParaRPr lang="es-AR" sz="2800" dirty="0">
            <a:latin typeface="Source Sans Pro" pitchFamily="34" charset="0"/>
          </a:endParaRPr>
        </a:p>
      </dgm:t>
    </dgm:pt>
    <dgm:pt modelId="{15A128F7-03E3-46F1-A9B4-DECFB66F9D0A}" type="parTrans" cxnId="{A310FA0C-AB6E-4B0D-9D0D-EBEC73111E2C}">
      <dgm:prSet/>
      <dgm:spPr/>
      <dgm:t>
        <a:bodyPr/>
        <a:lstStyle/>
        <a:p>
          <a:pPr algn="ctr"/>
          <a:endParaRPr lang="es-AR" sz="1200"/>
        </a:p>
      </dgm:t>
    </dgm:pt>
    <dgm:pt modelId="{4E1B5273-46CD-43C9-BD00-FDEB52E97AF2}" type="sibTrans" cxnId="{A310FA0C-AB6E-4B0D-9D0D-EBEC73111E2C}">
      <dgm:prSet/>
      <dgm:spPr/>
      <dgm:t>
        <a:bodyPr/>
        <a:lstStyle/>
        <a:p>
          <a:pPr algn="ctr"/>
          <a:endParaRPr lang="es-AR" sz="1200"/>
        </a:p>
      </dgm:t>
    </dgm:pt>
    <dgm:pt modelId="{4E70218D-AC00-43F1-AEEB-5CFDAB846418}" type="pres">
      <dgm:prSet presAssocID="{AFBDE067-BC94-456B-8B9A-EDE40EDA4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F851262-9185-4297-B425-0DE5D7A6A0E5}" type="pres">
      <dgm:prSet presAssocID="{7BDEE087-E2B0-4049-A5ED-017CCDFE9073}" presName="parentText" presStyleLbl="node1" presStyleIdx="0" presStyleCnt="1" custScaleX="92782" custScaleY="80493" custLinFactNeighborX="1001" custLinFactNeighborY="-1712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54C7E3F-2745-47BD-A8FD-4F4DFD3CB524}" type="presOf" srcId="{AFBDE067-BC94-456B-8B9A-EDE40EDA4185}" destId="{4E70218D-AC00-43F1-AEEB-5CFDAB846418}" srcOrd="0" destOrd="0" presId="urn:microsoft.com/office/officeart/2005/8/layout/vList2"/>
    <dgm:cxn modelId="{A310FA0C-AB6E-4B0D-9D0D-EBEC73111E2C}" srcId="{AFBDE067-BC94-456B-8B9A-EDE40EDA4185}" destId="{7BDEE087-E2B0-4049-A5ED-017CCDFE9073}" srcOrd="0" destOrd="0" parTransId="{15A128F7-03E3-46F1-A9B4-DECFB66F9D0A}" sibTransId="{4E1B5273-46CD-43C9-BD00-FDEB52E97AF2}"/>
    <dgm:cxn modelId="{8F21A7EA-BC42-4DAF-ABDD-9A3534C22DF2}" type="presOf" srcId="{7BDEE087-E2B0-4049-A5ED-017CCDFE9073}" destId="{6F851262-9185-4297-B425-0DE5D7A6A0E5}" srcOrd="0" destOrd="0" presId="urn:microsoft.com/office/officeart/2005/8/layout/vList2"/>
    <dgm:cxn modelId="{889B5DD9-66F6-40FC-9897-5FD233FB3AC4}" type="presParOf" srcId="{4E70218D-AC00-43F1-AEEB-5CFDAB846418}" destId="{6F851262-9185-4297-B425-0DE5D7A6A0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1579EF-839A-4BFB-B8F4-E10D5DCFCE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AC10316-7C92-493E-A32D-B48E29B91341}">
      <dgm:prSet phldrT="[Texto]" custT="1"/>
      <dgm:spPr/>
      <dgm:t>
        <a:bodyPr/>
        <a:lstStyle/>
        <a:p>
          <a:r>
            <a:rPr lang="es-AR" sz="2800" dirty="0" smtClean="0">
              <a:latin typeface="Arial Narrow" panose="020B0606020202030204" pitchFamily="34" charset="0"/>
            </a:rPr>
            <a:t>Beneficios</a:t>
          </a:r>
          <a:endParaRPr lang="es-AR" sz="4000" dirty="0">
            <a:latin typeface="Arial Narrow" panose="020B0606020202030204" pitchFamily="34" charset="0"/>
          </a:endParaRPr>
        </a:p>
      </dgm:t>
    </dgm:pt>
    <dgm:pt modelId="{016DBC7B-9B2E-4630-8A2B-67169E0B8FF8}" type="parTrans" cxnId="{0F21DA61-D510-4B54-9A0C-E547914DAB09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FF8FC0A6-6F08-4DDE-8721-E7DC39291398}" type="sibTrans" cxnId="{0F21DA61-D510-4B54-9A0C-E547914DAB09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3A6584E1-F1B9-4984-A147-5CF9DC49DB06}">
      <dgm:prSet phldrT="[Texto]" custT="1"/>
      <dgm:spPr/>
      <dgm:t>
        <a:bodyPr/>
        <a:lstStyle/>
        <a:p>
          <a:pPr algn="l"/>
          <a:r>
            <a:rPr lang="es-AR" sz="2000" b="0" dirty="0" smtClean="0">
              <a:latin typeface="Source Sans Pro Light" pitchFamily="34" charset="0"/>
            </a:rPr>
            <a:t>Acceso a facilidades de uso común: biblioteca electrónica, software de  uso común, herramientas  de gestión de archivos y videotecas, </a:t>
          </a:r>
          <a:r>
            <a:rPr lang="es-AR" sz="2000" b="0" dirty="0" err="1" smtClean="0">
              <a:latin typeface="Source Sans Pro Light" pitchFamily="34" charset="0"/>
            </a:rPr>
            <a:t>eduroam</a:t>
          </a:r>
          <a:r>
            <a:rPr lang="es-AR" sz="2000" b="0" dirty="0" smtClean="0">
              <a:latin typeface="Source Sans Pro Light" pitchFamily="34" charset="0"/>
            </a:rPr>
            <a:t>.</a:t>
          </a:r>
          <a:endParaRPr lang="es-AR" sz="2000" b="0" dirty="0">
            <a:latin typeface="Source Sans Pro Light" pitchFamily="34" charset="0"/>
          </a:endParaRPr>
        </a:p>
      </dgm:t>
    </dgm:pt>
    <dgm:pt modelId="{015791C6-4096-4D05-8390-C10F486585EF}" type="parTrans" cxnId="{3B72AE4F-09BD-4765-B951-DE041013D9A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05EF0E93-7B8E-4713-8D18-ACF72089EF36}" type="sibTrans" cxnId="{3B72AE4F-09BD-4765-B951-DE041013D9A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215460AC-E397-4C9C-95B6-5BA399C883C7}">
      <dgm:prSet phldrT="[Texto]" custT="1"/>
      <dgm:spPr/>
      <dgm:t>
        <a:bodyPr/>
        <a:lstStyle/>
        <a:p>
          <a:pPr algn="just"/>
          <a:r>
            <a:rPr lang="es-AR" sz="2000" b="0" i="0" dirty="0" smtClean="0">
              <a:latin typeface="Source Sans Pro Light" pitchFamily="34" charset="0"/>
            </a:rPr>
            <a:t>Facilita la movilidad: los usuarios pueden acceder a recursos federados desde cualquier lugar de la red.</a:t>
          </a:r>
          <a:endParaRPr lang="es-AR" sz="2000" b="0" dirty="0">
            <a:latin typeface="Source Sans Pro Light" pitchFamily="34" charset="0"/>
          </a:endParaRPr>
        </a:p>
      </dgm:t>
    </dgm:pt>
    <dgm:pt modelId="{BBA413DA-6EDB-4FC8-8FE3-C5D8AD3AE01C}" type="parTrans" cxnId="{7761C7C2-1AED-4F44-899C-666233C31DF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F0DB655F-D157-4B46-AFEE-8B33ABEFE199}" type="sibTrans" cxnId="{7761C7C2-1AED-4F44-899C-666233C31DFC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5A906ACA-026E-4CCF-B651-1EA4EB8E8C0D}">
      <dgm:prSet phldrT="[Texto]" custT="1"/>
      <dgm:spPr/>
      <dgm:t>
        <a:bodyPr/>
        <a:lstStyle/>
        <a:p>
          <a:pPr algn="l"/>
          <a:r>
            <a:rPr lang="es-AR" sz="2000" b="0" dirty="0" smtClean="0">
              <a:latin typeface="Source Sans Pro Light" pitchFamily="34" charset="0"/>
            </a:rPr>
            <a:t>Federación de identidad para todos los miembros de la comunidad científica</a:t>
          </a:r>
          <a:endParaRPr lang="es-AR" sz="2000" b="0" dirty="0">
            <a:latin typeface="Source Sans Pro Light" pitchFamily="34" charset="0"/>
          </a:endParaRPr>
        </a:p>
      </dgm:t>
    </dgm:pt>
    <dgm:pt modelId="{E9D81D94-EBF1-416D-970C-E905CCCB9A16}" type="parTrans" cxnId="{33D30B7F-D04B-4445-99B4-20C71FE05FB2}">
      <dgm:prSet/>
      <dgm:spPr/>
      <dgm:t>
        <a:bodyPr/>
        <a:lstStyle/>
        <a:p>
          <a:endParaRPr lang="es-ES"/>
        </a:p>
      </dgm:t>
    </dgm:pt>
    <dgm:pt modelId="{024CE74C-32C5-4B09-A2EA-4E626FF6F1E8}" type="sibTrans" cxnId="{33D30B7F-D04B-4445-99B4-20C71FE05FB2}">
      <dgm:prSet/>
      <dgm:spPr/>
      <dgm:t>
        <a:bodyPr/>
        <a:lstStyle/>
        <a:p>
          <a:endParaRPr lang="es-ES"/>
        </a:p>
      </dgm:t>
    </dgm:pt>
    <dgm:pt modelId="{CE68DAD2-8417-49F1-96C5-928A9584A283}">
      <dgm:prSet phldrT="[Texto]" custT="1"/>
      <dgm:spPr/>
      <dgm:t>
        <a:bodyPr/>
        <a:lstStyle/>
        <a:p>
          <a:pPr algn="just"/>
          <a:r>
            <a:rPr lang="es-AR" sz="2000" b="0" dirty="0" smtClean="0">
              <a:latin typeface="Source Sans Pro Light" pitchFamily="34" charset="0"/>
            </a:rPr>
            <a:t>Acceso a los recursos del </a:t>
          </a:r>
          <a:r>
            <a:rPr lang="es-AR" sz="2000" b="0" dirty="0" err="1" smtClean="0">
              <a:latin typeface="Source Sans Pro Light" pitchFamily="34" charset="0"/>
            </a:rPr>
            <a:t>MINCyT</a:t>
          </a:r>
          <a:r>
            <a:rPr lang="es-AR" sz="2000" b="0" dirty="0" smtClean="0">
              <a:latin typeface="Source Sans Pro Light" pitchFamily="34" charset="0"/>
            </a:rPr>
            <a:t>.</a:t>
          </a:r>
          <a:endParaRPr lang="es-AR" sz="2000" b="0" dirty="0">
            <a:latin typeface="Source Sans Pro Light" pitchFamily="34" charset="0"/>
          </a:endParaRPr>
        </a:p>
      </dgm:t>
    </dgm:pt>
    <dgm:pt modelId="{FEC38C28-28DD-4C2A-A97C-AF64E2FE1114}" type="parTrans" cxnId="{0A71DE70-8140-4FB8-A3CE-BEE7CFCAB838}">
      <dgm:prSet/>
      <dgm:spPr/>
    </dgm:pt>
    <dgm:pt modelId="{4CD70FFD-596C-426D-8363-7D1F0670C6F5}" type="sibTrans" cxnId="{0A71DE70-8140-4FB8-A3CE-BEE7CFCAB838}">
      <dgm:prSet/>
      <dgm:spPr/>
    </dgm:pt>
    <dgm:pt modelId="{F2B5F23E-7EE6-4029-B34E-A552D55C3898}" type="pres">
      <dgm:prSet presAssocID="{4B1579EF-839A-4BFB-B8F4-E10D5DCFCE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34A8546-11D5-4EC5-8B72-78E44FA71A3E}" type="pres">
      <dgm:prSet presAssocID="{BAC10316-7C92-493E-A32D-B48E29B91341}" presName="linNode" presStyleCnt="0"/>
      <dgm:spPr/>
    </dgm:pt>
    <dgm:pt modelId="{7720FDF7-E3E3-42FE-88AA-BBAB6F14F90D}" type="pres">
      <dgm:prSet presAssocID="{BAC10316-7C92-493E-A32D-B48E29B91341}" presName="parentText" presStyleLbl="node1" presStyleIdx="0" presStyleCnt="1" custScaleX="81991" custScaleY="34616" custLinFactNeighborX="-146" custLinFactNeighborY="-2201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197E839-17DF-431D-976C-18F67D074282}" type="pres">
      <dgm:prSet presAssocID="{BAC10316-7C92-493E-A32D-B48E29B91341}" presName="descendantText" presStyleLbl="alignAccFollowNode1" presStyleIdx="0" presStyleCnt="1" custScaleX="102604" custScaleY="95713" custLinFactNeighborX="2056" custLinFactNeighborY="-1124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021E4D5-9738-46E7-95D5-C360AC6E062A}" type="presOf" srcId="{BAC10316-7C92-493E-A32D-B48E29B91341}" destId="{7720FDF7-E3E3-42FE-88AA-BBAB6F14F90D}" srcOrd="0" destOrd="0" presId="urn:microsoft.com/office/officeart/2005/8/layout/vList5"/>
    <dgm:cxn modelId="{7761C7C2-1AED-4F44-899C-666233C31DFC}" srcId="{BAC10316-7C92-493E-A32D-B48E29B91341}" destId="{215460AC-E397-4C9C-95B6-5BA399C883C7}" srcOrd="2" destOrd="0" parTransId="{BBA413DA-6EDB-4FC8-8FE3-C5D8AD3AE01C}" sibTransId="{F0DB655F-D157-4B46-AFEE-8B33ABEFE199}"/>
    <dgm:cxn modelId="{0E30D09A-3706-4840-B5C1-C6FA4CB49968}" type="presOf" srcId="{CE68DAD2-8417-49F1-96C5-928A9584A283}" destId="{2197E839-17DF-431D-976C-18F67D074282}" srcOrd="0" destOrd="3" presId="urn:microsoft.com/office/officeart/2005/8/layout/vList5"/>
    <dgm:cxn modelId="{0F21DA61-D510-4B54-9A0C-E547914DAB09}" srcId="{4B1579EF-839A-4BFB-B8F4-E10D5DCFCE2E}" destId="{BAC10316-7C92-493E-A32D-B48E29B91341}" srcOrd="0" destOrd="0" parTransId="{016DBC7B-9B2E-4630-8A2B-67169E0B8FF8}" sibTransId="{FF8FC0A6-6F08-4DDE-8721-E7DC39291398}"/>
    <dgm:cxn modelId="{33D30B7F-D04B-4445-99B4-20C71FE05FB2}" srcId="{BAC10316-7C92-493E-A32D-B48E29B91341}" destId="{5A906ACA-026E-4CCF-B651-1EA4EB8E8C0D}" srcOrd="0" destOrd="0" parTransId="{E9D81D94-EBF1-416D-970C-E905CCCB9A16}" sibTransId="{024CE74C-32C5-4B09-A2EA-4E626FF6F1E8}"/>
    <dgm:cxn modelId="{6F3DD1F6-4C22-41E6-B5C9-8438795FF61D}" type="presOf" srcId="{5A906ACA-026E-4CCF-B651-1EA4EB8E8C0D}" destId="{2197E839-17DF-431D-976C-18F67D074282}" srcOrd="0" destOrd="0" presId="urn:microsoft.com/office/officeart/2005/8/layout/vList5"/>
    <dgm:cxn modelId="{3B72AE4F-09BD-4765-B951-DE041013D9AC}" srcId="{BAC10316-7C92-493E-A32D-B48E29B91341}" destId="{3A6584E1-F1B9-4984-A147-5CF9DC49DB06}" srcOrd="1" destOrd="0" parTransId="{015791C6-4096-4D05-8390-C10F486585EF}" sibTransId="{05EF0E93-7B8E-4713-8D18-ACF72089EF36}"/>
    <dgm:cxn modelId="{A2C7D5B5-A583-44AA-A0D4-79A5CB9B4918}" type="presOf" srcId="{3A6584E1-F1B9-4984-A147-5CF9DC49DB06}" destId="{2197E839-17DF-431D-976C-18F67D074282}" srcOrd="0" destOrd="1" presId="urn:microsoft.com/office/officeart/2005/8/layout/vList5"/>
    <dgm:cxn modelId="{C7F05E8F-C212-4B01-99DE-A5129B31BC99}" type="presOf" srcId="{215460AC-E397-4C9C-95B6-5BA399C883C7}" destId="{2197E839-17DF-431D-976C-18F67D074282}" srcOrd="0" destOrd="2" presId="urn:microsoft.com/office/officeart/2005/8/layout/vList5"/>
    <dgm:cxn modelId="{A0473D6F-CB73-49CD-86B4-BC12DA4DFABB}" type="presOf" srcId="{4B1579EF-839A-4BFB-B8F4-E10D5DCFCE2E}" destId="{F2B5F23E-7EE6-4029-B34E-A552D55C3898}" srcOrd="0" destOrd="0" presId="urn:microsoft.com/office/officeart/2005/8/layout/vList5"/>
    <dgm:cxn modelId="{0A71DE70-8140-4FB8-A3CE-BEE7CFCAB838}" srcId="{BAC10316-7C92-493E-A32D-B48E29B91341}" destId="{CE68DAD2-8417-49F1-96C5-928A9584A283}" srcOrd="3" destOrd="0" parTransId="{FEC38C28-28DD-4C2A-A97C-AF64E2FE1114}" sibTransId="{4CD70FFD-596C-426D-8363-7D1F0670C6F5}"/>
    <dgm:cxn modelId="{7CEECDB0-54AF-484B-B6C2-D7C22A0ED961}" type="presParOf" srcId="{F2B5F23E-7EE6-4029-B34E-A552D55C3898}" destId="{A34A8546-11D5-4EC5-8B72-78E44FA71A3E}" srcOrd="0" destOrd="0" presId="urn:microsoft.com/office/officeart/2005/8/layout/vList5"/>
    <dgm:cxn modelId="{94784806-5902-43EE-A973-5836DB456BB0}" type="presParOf" srcId="{A34A8546-11D5-4EC5-8B72-78E44FA71A3E}" destId="{7720FDF7-E3E3-42FE-88AA-BBAB6F14F90D}" srcOrd="0" destOrd="0" presId="urn:microsoft.com/office/officeart/2005/8/layout/vList5"/>
    <dgm:cxn modelId="{C96CD833-8727-49FB-88A1-C48E0ED965C4}" type="presParOf" srcId="{A34A8546-11D5-4EC5-8B72-78E44FA71A3E}" destId="{2197E839-17DF-431D-976C-18F67D0742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DE067-BC94-456B-8B9A-EDE40EDA4185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AR"/>
        </a:p>
      </dgm:t>
    </dgm:pt>
    <dgm:pt modelId="{7BDEE087-E2B0-4049-A5ED-017CCDFE9073}">
      <dgm:prSet phldrT="[Texto]" custT="1"/>
      <dgm:spPr/>
      <dgm:t>
        <a:bodyPr/>
        <a:lstStyle/>
        <a:p>
          <a:pPr algn="ctr"/>
          <a:r>
            <a:rPr lang="es-AR" sz="2000" dirty="0" smtClean="0">
              <a:latin typeface="Source Sans Pro" pitchFamily="34" charset="0"/>
            </a:rPr>
            <a:t>Infraestructura compartida que, sumada al conjunto de normas, estándares y buenas practicas, permite </a:t>
          </a:r>
          <a:r>
            <a:rPr lang="es-AR" sz="2000" smtClean="0">
              <a:latin typeface="Source Sans Pro" pitchFamily="34" charset="0"/>
            </a:rPr>
            <a:t>el a </a:t>
          </a:r>
          <a:r>
            <a:rPr lang="es-AR" sz="2000" dirty="0" smtClean="0">
              <a:latin typeface="Source Sans Pro" pitchFamily="34" charset="0"/>
            </a:rPr>
            <a:t>distintos recursos de la comunidad</a:t>
          </a:r>
          <a:r>
            <a:rPr lang="es-AR" sz="2000" smtClean="0">
              <a:latin typeface="Source Sans Pro" pitchFamily="34" charset="0"/>
            </a:rPr>
            <a:t>, acceso del usuario autenticado </a:t>
          </a:r>
          <a:r>
            <a:rPr lang="es-AR" sz="2000" dirty="0" smtClean="0">
              <a:latin typeface="Source Sans Pro" pitchFamily="34" charset="0"/>
            </a:rPr>
            <a:t>en su institución.</a:t>
          </a:r>
          <a:endParaRPr lang="es-AR" sz="2000" dirty="0">
            <a:latin typeface="Source Sans Pro" pitchFamily="34" charset="0"/>
          </a:endParaRPr>
        </a:p>
      </dgm:t>
    </dgm:pt>
    <dgm:pt modelId="{15A128F7-03E3-46F1-A9B4-DECFB66F9D0A}" type="parTrans" cxnId="{A310FA0C-AB6E-4B0D-9D0D-EBEC73111E2C}">
      <dgm:prSet/>
      <dgm:spPr/>
      <dgm:t>
        <a:bodyPr/>
        <a:lstStyle/>
        <a:p>
          <a:pPr algn="ctr"/>
          <a:endParaRPr lang="es-AR" sz="1200"/>
        </a:p>
      </dgm:t>
    </dgm:pt>
    <dgm:pt modelId="{4E1B5273-46CD-43C9-BD00-FDEB52E97AF2}" type="sibTrans" cxnId="{A310FA0C-AB6E-4B0D-9D0D-EBEC73111E2C}">
      <dgm:prSet/>
      <dgm:spPr/>
      <dgm:t>
        <a:bodyPr/>
        <a:lstStyle/>
        <a:p>
          <a:pPr algn="ctr"/>
          <a:endParaRPr lang="es-AR" sz="1200"/>
        </a:p>
      </dgm:t>
    </dgm:pt>
    <dgm:pt modelId="{4E70218D-AC00-43F1-AEEB-5CFDAB846418}" type="pres">
      <dgm:prSet presAssocID="{AFBDE067-BC94-456B-8B9A-EDE40EDA4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F851262-9185-4297-B425-0DE5D7A6A0E5}" type="pres">
      <dgm:prSet presAssocID="{7BDEE087-E2B0-4049-A5ED-017CCDFE9073}" presName="parentText" presStyleLbl="node1" presStyleIdx="0" presStyleCnt="1" custScaleX="92782" custScaleY="94361" custLinFactNeighborX="1001" custLinFactNeighborY="-1712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D54D0DC-928F-4609-BB30-C8B2935474D1}" type="presOf" srcId="{7BDEE087-E2B0-4049-A5ED-017CCDFE9073}" destId="{6F851262-9185-4297-B425-0DE5D7A6A0E5}" srcOrd="0" destOrd="0" presId="urn:microsoft.com/office/officeart/2005/8/layout/vList2"/>
    <dgm:cxn modelId="{A310FA0C-AB6E-4B0D-9D0D-EBEC73111E2C}" srcId="{AFBDE067-BC94-456B-8B9A-EDE40EDA4185}" destId="{7BDEE087-E2B0-4049-A5ED-017CCDFE9073}" srcOrd="0" destOrd="0" parTransId="{15A128F7-03E3-46F1-A9B4-DECFB66F9D0A}" sibTransId="{4E1B5273-46CD-43C9-BD00-FDEB52E97AF2}"/>
    <dgm:cxn modelId="{37A9EE87-411C-4A61-97FC-B78F0D1B31C7}" type="presOf" srcId="{AFBDE067-BC94-456B-8B9A-EDE40EDA4185}" destId="{4E70218D-AC00-43F1-AEEB-5CFDAB846418}" srcOrd="0" destOrd="0" presId="urn:microsoft.com/office/officeart/2005/8/layout/vList2"/>
    <dgm:cxn modelId="{6EE35D0A-6C8A-4D17-9BCB-EC3F3B9A64DD}" type="presParOf" srcId="{4E70218D-AC00-43F1-AEEB-5CFDAB846418}" destId="{6F851262-9185-4297-B425-0DE5D7A6A0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AD0143-BEA3-4C68-8AC8-A30466CE018E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B394942-F8F6-43D9-8DD5-F03FE5AC50C6}">
      <dgm:prSet/>
      <dgm:spPr/>
      <dgm:t>
        <a:bodyPr/>
        <a:lstStyle/>
        <a:p>
          <a:pPr rtl="0"/>
          <a:r>
            <a:rPr lang="en-US" b="1" dirty="0" err="1" smtClean="0">
              <a:latin typeface="Source Sans Pro"/>
            </a:rPr>
            <a:t>Instalación</a:t>
          </a:r>
          <a:r>
            <a:rPr lang="en-US" b="1" dirty="0" smtClean="0">
              <a:latin typeface="Source Sans Pro"/>
            </a:rPr>
            <a:t>  </a:t>
          </a:r>
          <a:r>
            <a:rPr lang="en-US" b="1" dirty="0" err="1" smtClean="0">
              <a:latin typeface="Source Sans Pro"/>
            </a:rPr>
            <a:t>piloto</a:t>
          </a:r>
          <a:r>
            <a:rPr lang="en-US" b="1" dirty="0" smtClean="0">
              <a:latin typeface="Source Sans Pro"/>
            </a:rPr>
            <a:t> </a:t>
          </a:r>
          <a:r>
            <a:rPr lang="en-US" b="1" dirty="0" err="1" smtClean="0">
              <a:latin typeface="Source Sans Pro"/>
            </a:rPr>
            <a:t>WebSSO</a:t>
          </a:r>
          <a:endParaRPr lang="es-AR" b="1" dirty="0">
            <a:latin typeface="Source Sans Pro"/>
          </a:endParaRPr>
        </a:p>
      </dgm:t>
    </dgm:pt>
    <dgm:pt modelId="{B4FEEB1D-41D0-4467-9D41-BAA0D12838FA}" type="parTrans" cxnId="{08C68659-BE7C-4454-9C35-8F49C4A59B32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56BA979B-4A46-48A0-8EFA-E1088FD57939}" type="sibTrans" cxnId="{08C68659-BE7C-4454-9C35-8F49C4A59B32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2CC5F6F7-551E-407C-BF9C-5C24D4851725}">
      <dgm:prSet/>
      <dgm:spPr/>
      <dgm:t>
        <a:bodyPr/>
        <a:lstStyle/>
        <a:p>
          <a:pPr rtl="0"/>
          <a:r>
            <a:rPr lang="en-US" b="1" dirty="0" err="1" smtClean="0">
              <a:latin typeface="Source Sans Pro"/>
            </a:rPr>
            <a:t>Página</a:t>
          </a:r>
          <a:r>
            <a:rPr lang="en-US" b="1" dirty="0" smtClean="0">
              <a:latin typeface="Source Sans Pro"/>
            </a:rPr>
            <a:t> web </a:t>
          </a:r>
          <a:r>
            <a:rPr lang="en-US" b="1" dirty="0" err="1" smtClean="0">
              <a:latin typeface="Source Sans Pro"/>
            </a:rPr>
            <a:t>en</a:t>
          </a:r>
          <a:r>
            <a:rPr lang="en-US" b="1" dirty="0" smtClean="0">
              <a:latin typeface="Source Sans Pro"/>
            </a:rPr>
            <a:t> </a:t>
          </a:r>
          <a:r>
            <a:rPr lang="en-US" b="1" dirty="0" err="1" smtClean="0">
              <a:latin typeface="Source Sans Pro"/>
            </a:rPr>
            <a:t>desarrollo</a:t>
          </a:r>
          <a:endParaRPr lang="es-AR" b="1" dirty="0">
            <a:latin typeface="Source Sans Pro"/>
          </a:endParaRPr>
        </a:p>
      </dgm:t>
    </dgm:pt>
    <dgm:pt modelId="{7389222E-7879-4FCB-9D82-3E0DA5DAED62}" type="parTrans" cxnId="{3655E13B-C06B-4EBF-BE07-3DD547D812CE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14EA5A02-C1C1-4C8D-9729-41BE83658C1A}" type="sibTrans" cxnId="{3655E13B-C06B-4EBF-BE07-3DD547D812CE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5693096B-8556-4B78-982F-31796ADC0018}">
      <dgm:prSet/>
      <dgm:spPr/>
      <dgm:t>
        <a:bodyPr/>
        <a:lstStyle/>
        <a:p>
          <a:pPr rtl="0"/>
          <a:r>
            <a:rPr lang="en-US" b="1" dirty="0" err="1" smtClean="0">
              <a:latin typeface="Source Sans Pro"/>
            </a:rPr>
            <a:t>Políticas</a:t>
          </a:r>
          <a:r>
            <a:rPr lang="en-US" b="1" dirty="0" smtClean="0">
              <a:latin typeface="Source Sans Pro"/>
            </a:rPr>
            <a:t> de </a:t>
          </a:r>
          <a:r>
            <a:rPr lang="en-US" b="1" dirty="0" err="1" smtClean="0">
              <a:latin typeface="Source Sans Pro"/>
            </a:rPr>
            <a:t>uso</a:t>
          </a:r>
          <a:r>
            <a:rPr lang="en-US" b="1" dirty="0" smtClean="0">
              <a:latin typeface="Source Sans Pro"/>
            </a:rPr>
            <a:t> </a:t>
          </a:r>
          <a:r>
            <a:rPr lang="en-US" b="1" dirty="0" err="1" smtClean="0">
              <a:latin typeface="Source Sans Pro"/>
            </a:rPr>
            <a:t>versión</a:t>
          </a:r>
          <a:r>
            <a:rPr lang="en-US" b="1" dirty="0" smtClean="0">
              <a:latin typeface="Source Sans Pro"/>
            </a:rPr>
            <a:t> 0</a:t>
          </a:r>
          <a:endParaRPr lang="es-AR" b="1" dirty="0">
            <a:latin typeface="Source Sans Pro"/>
          </a:endParaRPr>
        </a:p>
      </dgm:t>
    </dgm:pt>
    <dgm:pt modelId="{3CED40AE-2223-4EA7-8258-7B9F1EE2A2D1}" type="sibTrans" cxnId="{49A450F7-896B-4BBE-80F1-71B9180249F4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B62E832F-5A14-4137-86FA-B7154DAEDE99}" type="parTrans" cxnId="{49A450F7-896B-4BBE-80F1-71B9180249F4}">
      <dgm:prSet/>
      <dgm:spPr/>
      <dgm:t>
        <a:bodyPr/>
        <a:lstStyle/>
        <a:p>
          <a:endParaRPr lang="es-AR">
            <a:latin typeface="Arial Narrow" panose="020B0606020202030204" pitchFamily="34" charset="0"/>
          </a:endParaRPr>
        </a:p>
      </dgm:t>
    </dgm:pt>
    <dgm:pt modelId="{A45A014D-C560-4676-B091-C9B3BB24930A}">
      <dgm:prSet/>
      <dgm:spPr/>
      <dgm:t>
        <a:bodyPr/>
        <a:lstStyle/>
        <a:p>
          <a:r>
            <a:rPr lang="es-AR" b="1" dirty="0" smtClean="0">
              <a:latin typeface="Source Sans Pro"/>
            </a:rPr>
            <a:t>Aprobación ingreso </a:t>
          </a:r>
          <a:endParaRPr lang="es-AR" b="1" dirty="0">
            <a:latin typeface="Source Sans Pro"/>
          </a:endParaRPr>
        </a:p>
      </dgm:t>
    </dgm:pt>
    <dgm:pt modelId="{64FFA477-9F94-4F3F-8D90-D61989987C19}" type="parTrans" cxnId="{B8AEC4FA-EF49-46B5-98E1-0B89E4BB193B}">
      <dgm:prSet/>
      <dgm:spPr/>
      <dgm:t>
        <a:bodyPr/>
        <a:lstStyle/>
        <a:p>
          <a:endParaRPr lang="es-AR"/>
        </a:p>
      </dgm:t>
    </dgm:pt>
    <dgm:pt modelId="{547BF670-E6E6-497F-8F98-F4956730BDE3}" type="sibTrans" cxnId="{B8AEC4FA-EF49-46B5-98E1-0B89E4BB193B}">
      <dgm:prSet/>
      <dgm:spPr/>
      <dgm:t>
        <a:bodyPr/>
        <a:lstStyle/>
        <a:p>
          <a:endParaRPr lang="es-AR"/>
        </a:p>
      </dgm:t>
    </dgm:pt>
    <dgm:pt modelId="{952F42ED-0695-4EB0-82A3-A192920040A1}">
      <dgm:prSet/>
      <dgm:spPr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AR" b="1" dirty="0" smtClean="0">
              <a:latin typeface="Source Sans Pro"/>
            </a:rPr>
            <a:t>Publicación de metadatos</a:t>
          </a:r>
          <a:endParaRPr lang="es-AR" b="1" dirty="0">
            <a:latin typeface="Source Sans Pro"/>
          </a:endParaRPr>
        </a:p>
      </dgm:t>
    </dgm:pt>
    <dgm:pt modelId="{977DEAC7-30B0-440C-9495-C39572F733D0}" type="parTrans" cxnId="{BF3B0D11-7BFA-4565-A2F3-72D06BE730DC}">
      <dgm:prSet/>
      <dgm:spPr/>
      <dgm:t>
        <a:bodyPr/>
        <a:lstStyle/>
        <a:p>
          <a:endParaRPr lang="es-AR"/>
        </a:p>
      </dgm:t>
    </dgm:pt>
    <dgm:pt modelId="{D6C7EB5E-6B46-4D80-B013-A1766E81357E}" type="sibTrans" cxnId="{BF3B0D11-7BFA-4565-A2F3-72D06BE730DC}">
      <dgm:prSet/>
      <dgm:spPr/>
      <dgm:t>
        <a:bodyPr/>
        <a:lstStyle/>
        <a:p>
          <a:endParaRPr lang="es-AR"/>
        </a:p>
      </dgm:t>
    </dgm:pt>
    <dgm:pt modelId="{CCCBB35A-05EB-4320-8CF3-BFD6DD1FACC2}" type="pres">
      <dgm:prSet presAssocID="{68AD0143-BEA3-4C68-8AC8-A30466CE0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00AB453-EC7E-45CC-8B4A-61A1451478B6}" type="pres">
      <dgm:prSet presAssocID="{5B394942-F8F6-43D9-8DD5-F03FE5AC50C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4A5EAFE-7511-468D-B18E-3E3F43147E49}" type="pres">
      <dgm:prSet presAssocID="{56BA979B-4A46-48A0-8EFA-E1088FD57939}" presName="parTxOnlySpace" presStyleCnt="0"/>
      <dgm:spPr/>
    </dgm:pt>
    <dgm:pt modelId="{D0525C39-1D1E-4031-998C-6BDC25302493}" type="pres">
      <dgm:prSet presAssocID="{2CC5F6F7-551E-407C-BF9C-5C24D48517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91EDD3-51D7-4D0A-846C-02F97CA1B91D}" type="pres">
      <dgm:prSet presAssocID="{14EA5A02-C1C1-4C8D-9729-41BE83658C1A}" presName="parTxOnlySpace" presStyleCnt="0"/>
      <dgm:spPr/>
    </dgm:pt>
    <dgm:pt modelId="{61F2DCBD-DAC1-47F8-9326-BF4F00619D93}" type="pres">
      <dgm:prSet presAssocID="{5693096B-8556-4B78-982F-31796ADC001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89B5F39-DDEC-4DE5-A5B1-6D61A325F900}" type="pres">
      <dgm:prSet presAssocID="{3CED40AE-2223-4EA7-8258-7B9F1EE2A2D1}" presName="parTxOnlySpace" presStyleCnt="0"/>
      <dgm:spPr/>
    </dgm:pt>
    <dgm:pt modelId="{CC4550C3-B9A4-4C7C-84CC-1E4E31D07205}" type="pres">
      <dgm:prSet presAssocID="{A45A014D-C560-4676-B091-C9B3BB24930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0BA311-7380-4A24-9CDB-37C8F84EDB8F}" type="pres">
      <dgm:prSet presAssocID="{547BF670-E6E6-497F-8F98-F4956730BDE3}" presName="parTxOnlySpace" presStyleCnt="0"/>
      <dgm:spPr/>
    </dgm:pt>
    <dgm:pt modelId="{93753A7F-5ED5-470F-8F17-92676F59B9C0}" type="pres">
      <dgm:prSet presAssocID="{952F42ED-0695-4EB0-82A3-A192920040A1}" presName="parTxOnly" presStyleLbl="node1" presStyleIdx="4" presStyleCnt="5" custScaleX="114266" custScaleY="130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A690C91-D805-4A03-A3D9-BEE75A60707A}" type="presOf" srcId="{2CC5F6F7-551E-407C-BF9C-5C24D4851725}" destId="{D0525C39-1D1E-4031-998C-6BDC25302493}" srcOrd="0" destOrd="0" presId="urn:microsoft.com/office/officeart/2005/8/layout/chevron1"/>
    <dgm:cxn modelId="{907B4D8B-F5DD-47A1-AE8C-068D8F96B8AC}" type="presOf" srcId="{A45A014D-C560-4676-B091-C9B3BB24930A}" destId="{CC4550C3-B9A4-4C7C-84CC-1E4E31D07205}" srcOrd="0" destOrd="0" presId="urn:microsoft.com/office/officeart/2005/8/layout/chevron1"/>
    <dgm:cxn modelId="{BD1563E6-5D12-44E0-8C86-16B60E8C7009}" type="presOf" srcId="{68AD0143-BEA3-4C68-8AC8-A30466CE018E}" destId="{CCCBB35A-05EB-4320-8CF3-BFD6DD1FACC2}" srcOrd="0" destOrd="0" presId="urn:microsoft.com/office/officeart/2005/8/layout/chevron1"/>
    <dgm:cxn modelId="{38BEF199-B267-47F1-B2ED-239E723FC927}" type="presOf" srcId="{952F42ED-0695-4EB0-82A3-A192920040A1}" destId="{93753A7F-5ED5-470F-8F17-92676F59B9C0}" srcOrd="0" destOrd="0" presId="urn:microsoft.com/office/officeart/2005/8/layout/chevron1"/>
    <dgm:cxn modelId="{A9E6047C-00E8-4B7F-A948-E94AD6F1EA12}" type="presOf" srcId="{5B394942-F8F6-43D9-8DD5-F03FE5AC50C6}" destId="{200AB453-EC7E-45CC-8B4A-61A1451478B6}" srcOrd="0" destOrd="0" presId="urn:microsoft.com/office/officeart/2005/8/layout/chevron1"/>
    <dgm:cxn modelId="{B8AEC4FA-EF49-46B5-98E1-0B89E4BB193B}" srcId="{68AD0143-BEA3-4C68-8AC8-A30466CE018E}" destId="{A45A014D-C560-4676-B091-C9B3BB24930A}" srcOrd="3" destOrd="0" parTransId="{64FFA477-9F94-4F3F-8D90-D61989987C19}" sibTransId="{547BF670-E6E6-497F-8F98-F4956730BDE3}"/>
    <dgm:cxn modelId="{49A450F7-896B-4BBE-80F1-71B9180249F4}" srcId="{68AD0143-BEA3-4C68-8AC8-A30466CE018E}" destId="{5693096B-8556-4B78-982F-31796ADC0018}" srcOrd="2" destOrd="0" parTransId="{B62E832F-5A14-4137-86FA-B7154DAEDE99}" sibTransId="{3CED40AE-2223-4EA7-8258-7B9F1EE2A2D1}"/>
    <dgm:cxn modelId="{BF3B0D11-7BFA-4565-A2F3-72D06BE730DC}" srcId="{68AD0143-BEA3-4C68-8AC8-A30466CE018E}" destId="{952F42ED-0695-4EB0-82A3-A192920040A1}" srcOrd="4" destOrd="0" parTransId="{977DEAC7-30B0-440C-9495-C39572F733D0}" sibTransId="{D6C7EB5E-6B46-4D80-B013-A1766E81357E}"/>
    <dgm:cxn modelId="{08C68659-BE7C-4454-9C35-8F49C4A59B32}" srcId="{68AD0143-BEA3-4C68-8AC8-A30466CE018E}" destId="{5B394942-F8F6-43D9-8DD5-F03FE5AC50C6}" srcOrd="0" destOrd="0" parTransId="{B4FEEB1D-41D0-4467-9D41-BAA0D12838FA}" sibTransId="{56BA979B-4A46-48A0-8EFA-E1088FD57939}"/>
    <dgm:cxn modelId="{3655E13B-C06B-4EBF-BE07-3DD547D812CE}" srcId="{68AD0143-BEA3-4C68-8AC8-A30466CE018E}" destId="{2CC5F6F7-551E-407C-BF9C-5C24D4851725}" srcOrd="1" destOrd="0" parTransId="{7389222E-7879-4FCB-9D82-3E0DA5DAED62}" sibTransId="{14EA5A02-C1C1-4C8D-9729-41BE83658C1A}"/>
    <dgm:cxn modelId="{0013371A-7402-4700-9A75-A4ACF9E20064}" type="presOf" srcId="{5693096B-8556-4B78-982F-31796ADC0018}" destId="{61F2DCBD-DAC1-47F8-9326-BF4F00619D93}" srcOrd="0" destOrd="0" presId="urn:microsoft.com/office/officeart/2005/8/layout/chevron1"/>
    <dgm:cxn modelId="{9CE26B99-8DFB-4B58-8909-1F5F6EFA50D2}" type="presParOf" srcId="{CCCBB35A-05EB-4320-8CF3-BFD6DD1FACC2}" destId="{200AB453-EC7E-45CC-8B4A-61A1451478B6}" srcOrd="0" destOrd="0" presId="urn:microsoft.com/office/officeart/2005/8/layout/chevron1"/>
    <dgm:cxn modelId="{74E0FB28-4E10-4395-B821-EB3FDA0C2778}" type="presParOf" srcId="{CCCBB35A-05EB-4320-8CF3-BFD6DD1FACC2}" destId="{F4A5EAFE-7511-468D-B18E-3E3F43147E49}" srcOrd="1" destOrd="0" presId="urn:microsoft.com/office/officeart/2005/8/layout/chevron1"/>
    <dgm:cxn modelId="{36957208-F621-4D34-BEA8-130434EAAC88}" type="presParOf" srcId="{CCCBB35A-05EB-4320-8CF3-BFD6DD1FACC2}" destId="{D0525C39-1D1E-4031-998C-6BDC25302493}" srcOrd="2" destOrd="0" presId="urn:microsoft.com/office/officeart/2005/8/layout/chevron1"/>
    <dgm:cxn modelId="{17D4267A-9911-4EAE-A117-167385D2F6BF}" type="presParOf" srcId="{CCCBB35A-05EB-4320-8CF3-BFD6DD1FACC2}" destId="{2991EDD3-51D7-4D0A-846C-02F97CA1B91D}" srcOrd="3" destOrd="0" presId="urn:microsoft.com/office/officeart/2005/8/layout/chevron1"/>
    <dgm:cxn modelId="{FB516EFC-F7BD-4124-B936-CD8F469FCDEC}" type="presParOf" srcId="{CCCBB35A-05EB-4320-8CF3-BFD6DD1FACC2}" destId="{61F2DCBD-DAC1-47F8-9326-BF4F00619D93}" srcOrd="4" destOrd="0" presId="urn:microsoft.com/office/officeart/2005/8/layout/chevron1"/>
    <dgm:cxn modelId="{A19B03DB-B48B-430E-85CB-FD2FD8E6A365}" type="presParOf" srcId="{CCCBB35A-05EB-4320-8CF3-BFD6DD1FACC2}" destId="{889B5F39-DDEC-4DE5-A5B1-6D61A325F900}" srcOrd="5" destOrd="0" presId="urn:microsoft.com/office/officeart/2005/8/layout/chevron1"/>
    <dgm:cxn modelId="{173F6274-2D75-40AE-8D89-1F44CE71C056}" type="presParOf" srcId="{CCCBB35A-05EB-4320-8CF3-BFD6DD1FACC2}" destId="{CC4550C3-B9A4-4C7C-84CC-1E4E31D07205}" srcOrd="6" destOrd="0" presId="urn:microsoft.com/office/officeart/2005/8/layout/chevron1"/>
    <dgm:cxn modelId="{E06BBBE0-CA34-4DC0-9F43-940DAC058E1E}" type="presParOf" srcId="{CCCBB35A-05EB-4320-8CF3-BFD6DD1FACC2}" destId="{890BA311-7380-4A24-9CDB-37C8F84EDB8F}" srcOrd="7" destOrd="0" presId="urn:microsoft.com/office/officeart/2005/8/layout/chevron1"/>
    <dgm:cxn modelId="{7D60F17D-070B-4F47-AB4F-5DF21744F623}" type="presParOf" srcId="{CCCBB35A-05EB-4320-8CF3-BFD6DD1FACC2}" destId="{93753A7F-5ED5-470F-8F17-92676F59B9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02B50-4BD3-4EC3-B497-BC30A48BF3A4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872C3-8655-45FD-A863-FDCA64592035}">
      <dsp:nvSpPr>
        <dsp:cNvPr id="0" name=""/>
        <dsp:cNvSpPr/>
      </dsp:nvSpPr>
      <dsp:spPr>
        <a:xfrm>
          <a:off x="536559" y="365374"/>
          <a:ext cx="7750307" cy="7311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Arial Narrow" panose="020B0606020202030204" pitchFamily="34" charset="0"/>
            </a:rPr>
            <a:t>Red Nacional de Investigación y Educación de Argentina, a cargo de la gestión de las Redes Avanzadas.</a:t>
          </a:r>
          <a:endParaRPr lang="es-AR" sz="2000" kern="1200" dirty="0">
            <a:latin typeface="Arial Narrow" panose="020B0606020202030204" pitchFamily="34" charset="0"/>
          </a:endParaRPr>
        </a:p>
      </dsp:txBody>
      <dsp:txXfrm>
        <a:off x="536559" y="365374"/>
        <a:ext cx="7750307" cy="731128"/>
      </dsp:txXfrm>
    </dsp:sp>
    <dsp:sp modelId="{EEBFF0D9-E606-4021-ADFF-CF0750AE93BC}">
      <dsp:nvSpPr>
        <dsp:cNvPr id="0" name=""/>
        <dsp:cNvSpPr/>
      </dsp:nvSpPr>
      <dsp:spPr>
        <a:xfrm>
          <a:off x="79603" y="273983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5F184-AA31-4ECF-943C-4F8FAA209B70}">
      <dsp:nvSpPr>
        <dsp:cNvPr id="0" name=""/>
        <dsp:cNvSpPr/>
      </dsp:nvSpPr>
      <dsp:spPr>
        <a:xfrm>
          <a:off x="955732" y="1279380"/>
          <a:ext cx="7331134" cy="1096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Narrow" panose="020B0606020202030204" pitchFamily="34" charset="0"/>
            </a:rPr>
            <a:t>Iniciativa del Ministerio de Ciencia, Tecnología e Innovación Productiva (MINCYT),  el Consejo Nacional de Investigaciones Científicas y Técnicas (CONICET) y Ministerio de Educación. </a:t>
          </a:r>
          <a:r>
            <a:rPr lang="es-ES" sz="20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Gestionada por Fundación </a:t>
          </a:r>
          <a:r>
            <a:rPr lang="es-ES" sz="2000" kern="1200" dirty="0" err="1" smtClean="0">
              <a:solidFill>
                <a:schemeClr val="bg1"/>
              </a:solidFill>
              <a:latin typeface="Arial Narrow" panose="020B0606020202030204" pitchFamily="34" charset="0"/>
            </a:rPr>
            <a:t>InnovaT</a:t>
          </a:r>
          <a:endParaRPr lang="es-AR" sz="20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955732" y="1279380"/>
        <a:ext cx="7331134" cy="1096883"/>
      </dsp:txXfrm>
    </dsp:sp>
    <dsp:sp modelId="{1F57CD44-6A4F-47DC-9BB9-82A8D6795F3A}">
      <dsp:nvSpPr>
        <dsp:cNvPr id="0" name=""/>
        <dsp:cNvSpPr/>
      </dsp:nvSpPr>
      <dsp:spPr>
        <a:xfrm>
          <a:off x="498776" y="1370866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531C6-887D-42D3-BF21-6E48435C4739}">
      <dsp:nvSpPr>
        <dsp:cNvPr id="0" name=""/>
        <dsp:cNvSpPr/>
      </dsp:nvSpPr>
      <dsp:spPr>
        <a:xfrm>
          <a:off x="955732" y="2559141"/>
          <a:ext cx="7331134" cy="7311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 Narrow" panose="020B0606020202030204" pitchFamily="34" charset="0"/>
            </a:rPr>
            <a:t>Miembro de RedCLARA (Red avanzada establecida en América Latina para la interconexión regional) RNIE Argentina</a:t>
          </a:r>
          <a:endParaRPr lang="es-AR" sz="2000" kern="1200" dirty="0">
            <a:latin typeface="Arial Narrow" panose="020B0606020202030204" pitchFamily="34" charset="0"/>
          </a:endParaRPr>
        </a:p>
      </dsp:txBody>
      <dsp:txXfrm>
        <a:off x="955732" y="2559141"/>
        <a:ext cx="7331134" cy="731128"/>
      </dsp:txXfrm>
    </dsp:sp>
    <dsp:sp modelId="{8A3DAF74-CED8-4191-9A34-8CEC2E0B1C6C}">
      <dsp:nvSpPr>
        <dsp:cNvPr id="0" name=""/>
        <dsp:cNvSpPr/>
      </dsp:nvSpPr>
      <dsp:spPr>
        <a:xfrm>
          <a:off x="498776" y="2467750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666F8-FEDC-497B-B6F8-7285D68E28D9}">
      <dsp:nvSpPr>
        <dsp:cNvPr id="0" name=""/>
        <dsp:cNvSpPr/>
      </dsp:nvSpPr>
      <dsp:spPr>
        <a:xfrm>
          <a:off x="536559" y="3656024"/>
          <a:ext cx="7750307" cy="7311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 Narrow" panose="020B0606020202030204" pitchFamily="34" charset="0"/>
            </a:rPr>
            <a:t>Nuevo Sistema Nacional de Redes Avanzadas del Ministerio de Ciencia, Tecnología e Innovación Productiva (SNRA). Programa e-ciencia.</a:t>
          </a:r>
          <a:endParaRPr lang="es-MX" sz="2000" kern="1200" dirty="0">
            <a:latin typeface="Arial Narrow" panose="020B0606020202030204" pitchFamily="34" charset="0"/>
          </a:endParaRPr>
        </a:p>
      </dsp:txBody>
      <dsp:txXfrm>
        <a:off x="536559" y="3656024"/>
        <a:ext cx="7750307" cy="731128"/>
      </dsp:txXfrm>
    </dsp:sp>
    <dsp:sp modelId="{3FAA4E95-01B5-43A4-B7B2-BD42C73F9DD3}">
      <dsp:nvSpPr>
        <dsp:cNvPr id="0" name=""/>
        <dsp:cNvSpPr/>
      </dsp:nvSpPr>
      <dsp:spPr>
        <a:xfrm>
          <a:off x="79603" y="3564633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46F5D-331D-46AE-96B0-80CC33C07206}">
      <dsp:nvSpPr>
        <dsp:cNvPr id="0" name=""/>
        <dsp:cNvSpPr/>
      </dsp:nvSpPr>
      <dsp:spPr>
        <a:xfrm>
          <a:off x="739" y="32339"/>
          <a:ext cx="2885958" cy="1731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>
              <a:solidFill>
                <a:schemeClr val="bg1"/>
              </a:solidFill>
              <a:latin typeface="Source Sans Pro" pitchFamily="34" charset="0"/>
            </a:rPr>
            <a:t>Uso exclusivo académico y científico</a:t>
          </a:r>
          <a:endParaRPr lang="es-AR" sz="2000" b="0" kern="1200" dirty="0">
            <a:solidFill>
              <a:schemeClr val="bg1"/>
            </a:solidFill>
            <a:latin typeface="Source Sans Pro" pitchFamily="34" charset="0"/>
          </a:endParaRPr>
        </a:p>
      </dsp:txBody>
      <dsp:txXfrm>
        <a:off x="739" y="32339"/>
        <a:ext cx="2885958" cy="1731574"/>
      </dsp:txXfrm>
    </dsp:sp>
    <dsp:sp modelId="{3DB5E6C6-5501-455F-9618-C28C63EFC2F5}">
      <dsp:nvSpPr>
        <dsp:cNvPr id="0" name=""/>
        <dsp:cNvSpPr/>
      </dsp:nvSpPr>
      <dsp:spPr>
        <a:xfrm>
          <a:off x="3175293" y="32339"/>
          <a:ext cx="2885958" cy="1731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>
              <a:solidFill>
                <a:schemeClr val="bg1"/>
              </a:solidFill>
              <a:latin typeface="Source Sans Pro" pitchFamily="34" charset="0"/>
            </a:rPr>
            <a:t>Propicia el desarrollo de nuevas tecnologías de comunicación</a:t>
          </a:r>
          <a:endParaRPr lang="es-AR" sz="2000" b="0" kern="1200" dirty="0">
            <a:solidFill>
              <a:schemeClr val="bg1"/>
            </a:solidFill>
            <a:latin typeface="Source Sans Pro" pitchFamily="34" charset="0"/>
          </a:endParaRPr>
        </a:p>
      </dsp:txBody>
      <dsp:txXfrm>
        <a:off x="3175293" y="32339"/>
        <a:ext cx="2885958" cy="1731574"/>
      </dsp:txXfrm>
    </dsp:sp>
    <dsp:sp modelId="{C3CF6D2B-DBD4-46F0-98F3-16293C95F9C7}">
      <dsp:nvSpPr>
        <dsp:cNvPr id="0" name=""/>
        <dsp:cNvSpPr/>
      </dsp:nvSpPr>
      <dsp:spPr>
        <a:xfrm>
          <a:off x="739" y="2052509"/>
          <a:ext cx="2885958" cy="1731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>
              <a:solidFill>
                <a:schemeClr val="bg1"/>
              </a:solidFill>
              <a:latin typeface="Source Sans Pro" pitchFamily="34" charset="0"/>
            </a:rPr>
            <a:t>Potenciar el trabajo colaborativo en la comunidad científica</a:t>
          </a:r>
          <a:endParaRPr lang="es-AR" sz="2000" b="0" kern="1200" dirty="0">
            <a:solidFill>
              <a:schemeClr val="bg1"/>
            </a:solidFill>
            <a:latin typeface="Source Sans Pro" pitchFamily="34" charset="0"/>
          </a:endParaRPr>
        </a:p>
      </dsp:txBody>
      <dsp:txXfrm>
        <a:off x="739" y="2052509"/>
        <a:ext cx="2885958" cy="1731574"/>
      </dsp:txXfrm>
    </dsp:sp>
    <dsp:sp modelId="{86AEB41A-9B9C-463C-8C71-1ABEFD670154}">
      <dsp:nvSpPr>
        <dsp:cNvPr id="0" name=""/>
        <dsp:cNvSpPr/>
      </dsp:nvSpPr>
      <dsp:spPr>
        <a:xfrm>
          <a:off x="3175293" y="2052509"/>
          <a:ext cx="2885958" cy="1731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>
              <a:solidFill>
                <a:schemeClr val="bg1"/>
              </a:solidFill>
              <a:latin typeface="Source Sans Pro" pitchFamily="34" charset="0"/>
            </a:rPr>
            <a:t>Vinculación con la comunidad científica internacional</a:t>
          </a:r>
          <a:endParaRPr lang="es-AR" sz="2000" b="0" kern="1200" dirty="0">
            <a:solidFill>
              <a:schemeClr val="bg1"/>
            </a:solidFill>
            <a:latin typeface="Source Sans Pro" pitchFamily="34" charset="0"/>
          </a:endParaRPr>
        </a:p>
      </dsp:txBody>
      <dsp:txXfrm>
        <a:off x="3175293" y="2052509"/>
        <a:ext cx="2885958" cy="1731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D7859-0F57-4F4C-B88D-CD63212FCF5D}">
      <dsp:nvSpPr>
        <dsp:cNvPr id="0" name=""/>
        <dsp:cNvSpPr/>
      </dsp:nvSpPr>
      <dsp:spPr>
        <a:xfrm>
          <a:off x="0" y="753"/>
          <a:ext cx="7298603" cy="90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Source Sans Pro Black" pitchFamily="34" charset="0"/>
            </a:rPr>
            <a:t>MINCYT </a:t>
          </a:r>
          <a:r>
            <a:rPr lang="es-ES" sz="3900" kern="1200" dirty="0" smtClean="0"/>
            <a:t> </a:t>
          </a:r>
          <a:endParaRPr lang="es-ES" sz="3900" kern="1200" dirty="0"/>
        </a:p>
      </dsp:txBody>
      <dsp:txXfrm>
        <a:off x="26500" y="27253"/>
        <a:ext cx="7245603" cy="851780"/>
      </dsp:txXfrm>
    </dsp:sp>
    <dsp:sp modelId="{3288A8A2-1B21-498C-959B-4A3CF6531815}">
      <dsp:nvSpPr>
        <dsp:cNvPr id="0" name=""/>
        <dsp:cNvSpPr/>
      </dsp:nvSpPr>
      <dsp:spPr>
        <a:xfrm>
          <a:off x="8166" y="1029502"/>
          <a:ext cx="7284355" cy="90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Source Sans Pro Black" pitchFamily="34" charset="0"/>
            </a:rPr>
            <a:t>SACT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Source Sans Pro Black" pitchFamily="34" charset="0"/>
            </a:rPr>
            <a:t>Subsecretaria de Articulación Científica y Técnica </a:t>
          </a:r>
          <a:r>
            <a:rPr lang="es-ES" sz="2100" kern="1200" dirty="0" smtClean="0"/>
            <a:t> </a:t>
          </a:r>
          <a:endParaRPr lang="es-ES" sz="2100" kern="1200" dirty="0"/>
        </a:p>
      </dsp:txBody>
      <dsp:txXfrm>
        <a:off x="34666" y="1056002"/>
        <a:ext cx="7231355" cy="851780"/>
      </dsp:txXfrm>
    </dsp:sp>
    <dsp:sp modelId="{E6FA29D6-E28B-43BD-9CFD-3DCCE705C3A9}">
      <dsp:nvSpPr>
        <dsp:cNvPr id="0" name=""/>
        <dsp:cNvSpPr/>
      </dsp:nvSpPr>
      <dsp:spPr>
        <a:xfrm>
          <a:off x="34232" y="2015554"/>
          <a:ext cx="2994453" cy="924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Source Sans Pro" pitchFamily="34" charset="0"/>
            </a:rPr>
            <a:t>SNRA</a:t>
          </a:r>
          <a:endParaRPr lang="es-ES" sz="2100" kern="1200" dirty="0">
            <a:latin typeface="Source Sans Pro" pitchFamily="34" charset="0"/>
          </a:endParaRPr>
        </a:p>
      </dsp:txBody>
      <dsp:txXfrm>
        <a:off x="61321" y="2042643"/>
        <a:ext cx="2940275" cy="870697"/>
      </dsp:txXfrm>
    </dsp:sp>
    <dsp:sp modelId="{E742AF8C-8344-4AF7-B45F-0FFECD784972}">
      <dsp:nvSpPr>
        <dsp:cNvPr id="0" name=""/>
        <dsp:cNvSpPr/>
      </dsp:nvSpPr>
      <dsp:spPr>
        <a:xfrm>
          <a:off x="3210966" y="2019744"/>
          <a:ext cx="4089721" cy="90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>
              <a:latin typeface="Source Sans Pro" pitchFamily="34" charset="0"/>
            </a:rPr>
            <a:t>CICYT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urce Sans Pro" pitchFamily="34" charset="0"/>
            </a:rPr>
            <a:t>CNEA – CONAE – CONICET- CITEDEF – ANLIS - CRUP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urce Sans Pro" pitchFamily="34" charset="0"/>
            </a:rPr>
            <a:t>INTA – CIN – INTI – SEGEMAR – INIDEP - IAA  - INA </a:t>
          </a:r>
          <a:endParaRPr lang="es-ES" sz="1200" kern="1200" dirty="0">
            <a:latin typeface="Source Sans Pro" pitchFamily="34" charset="0"/>
          </a:endParaRPr>
        </a:p>
      </dsp:txBody>
      <dsp:txXfrm>
        <a:off x="3237466" y="2046244"/>
        <a:ext cx="4036721" cy="851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7E839-17DF-431D-976C-18F67D074282}">
      <dsp:nvSpPr>
        <dsp:cNvPr id="0" name=""/>
        <dsp:cNvSpPr/>
      </dsp:nvSpPr>
      <dsp:spPr>
        <a:xfrm rot="5400000">
          <a:off x="4200289" y="-1272150"/>
          <a:ext cx="2918983" cy="5674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0" kern="1200" dirty="0" smtClean="0">
              <a:latin typeface="Source Sans Pro Light" pitchFamily="34" charset="0"/>
            </a:rPr>
            <a:t>Federación de identidad para todos los miembros de la comunidad científica</a:t>
          </a:r>
          <a:endParaRPr lang="es-AR" sz="2000" b="0" kern="1200" dirty="0">
            <a:latin typeface="Source Sans Pro Light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0" kern="1200" dirty="0" smtClean="0">
              <a:latin typeface="Source Sans Pro Light" pitchFamily="34" charset="0"/>
            </a:rPr>
            <a:t>Acceso a facilidades de uso común: biblioteca electrónica, software de  uso común, herramientas  de gestión de archivos y videotecas, </a:t>
          </a:r>
          <a:r>
            <a:rPr lang="es-AR" sz="2000" b="0" kern="1200" dirty="0" err="1" smtClean="0">
              <a:latin typeface="Source Sans Pro Light" pitchFamily="34" charset="0"/>
            </a:rPr>
            <a:t>eduroam</a:t>
          </a:r>
          <a:r>
            <a:rPr lang="es-AR" sz="2000" b="0" kern="1200" dirty="0" smtClean="0">
              <a:latin typeface="Source Sans Pro Light" pitchFamily="34" charset="0"/>
            </a:rPr>
            <a:t>.</a:t>
          </a:r>
          <a:endParaRPr lang="es-AR" sz="2000" b="0" kern="1200" dirty="0">
            <a:latin typeface="Source Sans Pro Light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0" i="0" kern="1200" dirty="0" smtClean="0">
              <a:latin typeface="Source Sans Pro Light" pitchFamily="34" charset="0"/>
            </a:rPr>
            <a:t>Facilita la movilidad: los usuarios pueden acceder a recursos federados desde cualquier lugar de la red.</a:t>
          </a:r>
          <a:endParaRPr lang="es-AR" sz="2000" b="0" kern="1200" dirty="0">
            <a:latin typeface="Source Sans Pro Light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0" kern="1200" dirty="0" smtClean="0">
              <a:latin typeface="Source Sans Pro Light" pitchFamily="34" charset="0"/>
            </a:rPr>
            <a:t>Acceso a los recursos del </a:t>
          </a:r>
          <a:r>
            <a:rPr lang="es-AR" sz="2000" b="0" kern="1200" dirty="0" err="1" smtClean="0">
              <a:latin typeface="Source Sans Pro Light" pitchFamily="34" charset="0"/>
            </a:rPr>
            <a:t>MINCyT</a:t>
          </a:r>
          <a:r>
            <a:rPr lang="es-AR" sz="2000" b="0" kern="1200" dirty="0" smtClean="0">
              <a:latin typeface="Source Sans Pro Light" pitchFamily="34" charset="0"/>
            </a:rPr>
            <a:t>.</a:t>
          </a:r>
          <a:endParaRPr lang="es-AR" sz="2000" b="0" kern="1200" dirty="0">
            <a:latin typeface="Source Sans Pro Light" pitchFamily="34" charset="0"/>
          </a:endParaRPr>
        </a:p>
      </dsp:txBody>
      <dsp:txXfrm rot="-5400000">
        <a:off x="2822632" y="248000"/>
        <a:ext cx="5531806" cy="2633997"/>
      </dsp:txXfrm>
    </dsp:sp>
    <dsp:sp modelId="{7720FDF7-E3E3-42FE-88AA-BBAB6F14F90D}">
      <dsp:nvSpPr>
        <dsp:cNvPr id="0" name=""/>
        <dsp:cNvSpPr/>
      </dsp:nvSpPr>
      <dsp:spPr>
        <a:xfrm>
          <a:off x="200032" y="408925"/>
          <a:ext cx="2550566" cy="1319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>
              <a:latin typeface="Arial Narrow" panose="020B0606020202030204" pitchFamily="34" charset="0"/>
            </a:rPr>
            <a:t>Beneficios</a:t>
          </a:r>
          <a:endParaRPr lang="es-AR" sz="4000" kern="1200" dirty="0">
            <a:latin typeface="Arial Narrow" panose="020B0606020202030204" pitchFamily="34" charset="0"/>
          </a:endParaRPr>
        </a:p>
      </dsp:txBody>
      <dsp:txXfrm>
        <a:off x="264450" y="473343"/>
        <a:ext cx="2421730" cy="1190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51262-9185-4297-B425-0DE5D7A6A0E5}">
      <dsp:nvSpPr>
        <dsp:cNvPr id="0" name=""/>
        <dsp:cNvSpPr/>
      </dsp:nvSpPr>
      <dsp:spPr>
        <a:xfrm>
          <a:off x="413268" y="9457"/>
          <a:ext cx="8317547" cy="114818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Source Sans Pro" pitchFamily="34" charset="0"/>
            </a:rPr>
            <a:t>Infraestructura compartida que, sumada al conjunto de normas, estándares y buenas practicas, permite </a:t>
          </a:r>
          <a:r>
            <a:rPr lang="es-AR" sz="2000" kern="1200" smtClean="0">
              <a:latin typeface="Source Sans Pro" pitchFamily="34" charset="0"/>
            </a:rPr>
            <a:t>el a </a:t>
          </a:r>
          <a:r>
            <a:rPr lang="es-AR" sz="2000" kern="1200" dirty="0" smtClean="0">
              <a:latin typeface="Source Sans Pro" pitchFamily="34" charset="0"/>
            </a:rPr>
            <a:t>distintos recursos de la comunidad</a:t>
          </a:r>
          <a:r>
            <a:rPr lang="es-AR" sz="2000" kern="1200" smtClean="0">
              <a:latin typeface="Source Sans Pro" pitchFamily="34" charset="0"/>
            </a:rPr>
            <a:t>, acceso del usuario autenticado </a:t>
          </a:r>
          <a:r>
            <a:rPr lang="es-AR" sz="2000" kern="1200" dirty="0" smtClean="0">
              <a:latin typeface="Source Sans Pro" pitchFamily="34" charset="0"/>
            </a:rPr>
            <a:t>en su institución.</a:t>
          </a:r>
          <a:endParaRPr lang="es-AR" sz="2000" kern="1200" dirty="0">
            <a:latin typeface="Source Sans Pro" pitchFamily="34" charset="0"/>
          </a:endParaRPr>
        </a:p>
      </dsp:txBody>
      <dsp:txXfrm>
        <a:off x="469318" y="65507"/>
        <a:ext cx="8205447" cy="10360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3E39-6C03-4AD1-A418-35CF08F73D4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9C2BD-F5A0-4DE7-A404-0315A87F0E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30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Agregar el link del video de e ciencia</a:t>
            </a:r>
            <a:r>
              <a:rPr lang="es-AR" baseline="0" dirty="0" smtClean="0"/>
              <a:t> al final de la </a:t>
            </a:r>
            <a:r>
              <a:rPr lang="es-AR" baseline="0" dirty="0" err="1" smtClean="0"/>
              <a:t>ppt</a:t>
            </a:r>
            <a:r>
              <a:rPr lang="es-AR" baseline="0" dirty="0" smtClean="0"/>
              <a:t>.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616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Actualizar esta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9549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Agregar</a:t>
            </a:r>
            <a:r>
              <a:rPr lang="es-AR" baseline="0" dirty="0" smtClean="0"/>
              <a:t> </a:t>
            </a:r>
            <a:r>
              <a:rPr lang="es-AR" baseline="0" dirty="0" err="1" smtClean="0"/>
              <a:t>relacion</a:t>
            </a:r>
            <a:r>
              <a:rPr lang="es-AR" baseline="0" dirty="0" smtClean="0"/>
              <a:t> internacional??? Integración internacional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293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305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 smtClean="0"/>
              <a:t>Primero poner la lista de las instituciones, </a:t>
            </a:r>
            <a:r>
              <a:rPr lang="es-AR" altLang="es-AR" dirty="0" err="1" smtClean="0"/>
              <a:t>despues</a:t>
            </a:r>
            <a:r>
              <a:rPr lang="es-AR" altLang="es-AR" dirty="0" smtClean="0"/>
              <a:t> alguna </a:t>
            </a:r>
            <a:r>
              <a:rPr lang="es-AR" altLang="es-AR" dirty="0" err="1" smtClean="0"/>
              <a:t>descripcion</a:t>
            </a:r>
            <a:r>
              <a:rPr lang="es-AR" altLang="es-AR" dirty="0" smtClean="0"/>
              <a:t> de la troncal., de </a:t>
            </a:r>
            <a:r>
              <a:rPr lang="es-AR" altLang="es-AR" dirty="0" err="1" smtClean="0"/>
              <a:t>marcelo</a:t>
            </a:r>
            <a:r>
              <a:rPr lang="es-AR" altLang="es-AR" dirty="0" smtClean="0"/>
              <a:t> con los </a:t>
            </a:r>
            <a:r>
              <a:rPr lang="es-AR" altLang="es-AR" dirty="0" err="1" smtClean="0"/>
              <a:t>routers</a:t>
            </a:r>
            <a:r>
              <a:rPr lang="es-AR" altLang="es-AR" dirty="0" smtClean="0"/>
              <a:t>. Solo dejar los mapas, diferenciar el titulo de los mapas. </a:t>
            </a: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BB5F8-F017-48D7-ACE7-40F8FC56B5C5}" type="slidenum">
              <a:rPr lang="es-AR" alt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 smtClean="0"/>
              <a:t>Primero poner la lista de las instituciones, </a:t>
            </a:r>
            <a:r>
              <a:rPr lang="es-AR" altLang="es-AR" dirty="0" err="1" smtClean="0"/>
              <a:t>despues</a:t>
            </a:r>
            <a:r>
              <a:rPr lang="es-AR" altLang="es-AR" dirty="0" smtClean="0"/>
              <a:t> alguna </a:t>
            </a:r>
            <a:r>
              <a:rPr lang="es-AR" altLang="es-AR" dirty="0" err="1" smtClean="0"/>
              <a:t>descripcion</a:t>
            </a:r>
            <a:r>
              <a:rPr lang="es-AR" altLang="es-AR" dirty="0" smtClean="0"/>
              <a:t> de la troncal., de </a:t>
            </a:r>
            <a:r>
              <a:rPr lang="es-AR" altLang="es-AR" dirty="0" err="1" smtClean="0"/>
              <a:t>marcelo</a:t>
            </a:r>
            <a:r>
              <a:rPr lang="es-AR" altLang="es-AR" dirty="0" smtClean="0"/>
              <a:t> con los </a:t>
            </a:r>
            <a:r>
              <a:rPr lang="es-AR" altLang="es-AR" dirty="0" err="1" smtClean="0"/>
              <a:t>routers</a:t>
            </a:r>
            <a:r>
              <a:rPr lang="es-AR" altLang="es-AR" dirty="0" smtClean="0"/>
              <a:t>. Solo dejar los mapas, diferenciar el titulo de los mapas. </a:t>
            </a: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BB5F8-F017-48D7-ACE7-40F8FC56B5C5}" type="slidenum">
              <a:rPr lang="es-AR" alt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57740-0EE0-4A07-B60F-EB962B169DD9}" type="slidenum">
              <a:rPr lang="es-AR" alt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Actualizar esta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954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9A71E-A123-4803-8659-8BF3E27B9EC2}" type="slidenum">
              <a:rPr lang="es-AR" alt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Actualizar esta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954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Actualizar esta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954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Cambiar por</a:t>
            </a:r>
            <a:r>
              <a:rPr lang="es-AR" baseline="0" dirty="0" smtClean="0"/>
              <a:t> la ultima de </a:t>
            </a:r>
            <a:r>
              <a:rPr lang="es-AR" baseline="0" dirty="0" err="1" smtClean="0"/>
              <a:t>snra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C2BD-F5A0-4DE7-A404-0315A87F0E0D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006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400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66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20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991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03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752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45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107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278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59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209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9E75-98F7-4B97-8F07-753C44E7663A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9531-BD29-4F5F-BA86-0B3F9F901C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431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openxmlformats.org/officeDocument/2006/relationships/hyperlink" Target="https://technical.edugain.org/status.php" TargetMode="External"/><Relationship Id="rId5" Type="http://schemas.openxmlformats.org/officeDocument/2006/relationships/diagramData" Target="../diagrams/data9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rFA0UktF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texto"/>
          <p:cNvSpPr txBox="1">
            <a:spLocks/>
          </p:cNvSpPr>
          <p:nvPr/>
        </p:nvSpPr>
        <p:spPr>
          <a:xfrm>
            <a:off x="539750" y="1268413"/>
            <a:ext cx="9216826" cy="5322887"/>
          </a:xfrm>
          <a:prstGeom prst="rect">
            <a:avLst/>
          </a:prstGeom>
        </p:spPr>
        <p:txBody>
          <a:bodyPr lIns="100794" tIns="50397" rIns="100794" bIns="50397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AR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es-AR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es-AR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es-AR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es-AR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tx2"/>
              </a:buClr>
              <a:buSzPct val="45000"/>
              <a:buFont typeface="StarSymbol"/>
              <a:buChar char="●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tx2"/>
              </a:buClr>
              <a:buSzPct val="45000"/>
              <a:buFont typeface="StarSymbol"/>
              <a:buChar char="●"/>
              <a:defRPr kumimoji="0" lang="es-AR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450900" indent="-342900" algn="just" fontAlgn="auto">
              <a:lnSpc>
                <a:spcPct val="20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s-ES" sz="1600" dirty="0" smtClean="0">
              <a:latin typeface="Source Sans Pro" pitchFamily="34" charset="0"/>
              <a:cs typeface="Arial" pitchFamily="34" charset="0"/>
            </a:endParaRPr>
          </a:p>
          <a:p>
            <a:pPr marL="450900" indent="-3429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s-AR" sz="1600" i="1" dirty="0">
              <a:latin typeface="Source Sans Pro" pitchFamily="34" charset="0"/>
              <a:cs typeface="Arial" pitchFamily="34" charset="0"/>
            </a:endParaRP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r>
              <a:rPr lang="es-AR" sz="1600" b="1" i="1" dirty="0">
                <a:solidFill>
                  <a:schemeClr val="tx2"/>
                </a:solidFill>
                <a:latin typeface="Source Sans Pro" pitchFamily="34" charset="0"/>
                <a:cs typeface="Arial" pitchFamily="34" charset="0"/>
              </a:rPr>
              <a:t>Institución: </a:t>
            </a:r>
            <a:r>
              <a:rPr lang="es-AR" sz="1600" i="1" dirty="0" smtClean="0">
                <a:latin typeface="Source Sans Pro" pitchFamily="34" charset="0"/>
                <a:cs typeface="Arial" pitchFamily="34" charset="0"/>
              </a:rPr>
              <a:t>	TICAR 2015</a:t>
            </a: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endParaRPr lang="es-AR" sz="1600" i="1" dirty="0">
              <a:latin typeface="Source Sans Pro" pitchFamily="34" charset="0"/>
              <a:cs typeface="Arial" pitchFamily="34" charset="0"/>
            </a:endParaRP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r>
              <a:rPr lang="es-AR" sz="1600" b="1" i="1" dirty="0">
                <a:solidFill>
                  <a:schemeClr val="tx2"/>
                </a:solidFill>
                <a:latin typeface="Source Sans Pro" pitchFamily="34" charset="0"/>
                <a:cs typeface="Arial" pitchFamily="34" charset="0"/>
              </a:rPr>
              <a:t>Responsable</a:t>
            </a:r>
            <a:r>
              <a:rPr lang="es-AR" sz="1600" i="1" dirty="0">
                <a:latin typeface="Source Sans Pro" pitchFamily="34" charset="0"/>
                <a:cs typeface="Arial" pitchFamily="34" charset="0"/>
              </a:rPr>
              <a:t>: </a:t>
            </a:r>
            <a:r>
              <a:rPr lang="es-AR" sz="1600" i="1" dirty="0" smtClean="0">
                <a:latin typeface="Source Sans Pro" pitchFamily="34" charset="0"/>
                <a:cs typeface="Arial" pitchFamily="34" charset="0"/>
              </a:rPr>
              <a:t>	Ing. Javier Martinez Martin – Director Ejecutivo</a:t>
            </a: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endParaRPr lang="es-AR" sz="1600" i="1" dirty="0" smtClean="0">
              <a:latin typeface="Source Sans Pro" pitchFamily="34" charset="0"/>
              <a:cs typeface="Arial" pitchFamily="34" charset="0"/>
            </a:endParaRP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r>
              <a:rPr lang="es-AR" sz="1600" b="1" i="1" dirty="0" smtClean="0">
                <a:solidFill>
                  <a:schemeClr val="tx2"/>
                </a:solidFill>
                <a:latin typeface="Source Sans Pro" pitchFamily="34" charset="0"/>
                <a:cs typeface="Arial" pitchFamily="34" charset="0"/>
              </a:rPr>
              <a:t>Fecha</a:t>
            </a:r>
            <a:r>
              <a:rPr lang="es-AR" sz="1600" b="1" i="1" dirty="0">
                <a:solidFill>
                  <a:schemeClr val="tx2"/>
                </a:solidFill>
                <a:latin typeface="Source Sans Pro" pitchFamily="34" charset="0"/>
                <a:cs typeface="Arial" pitchFamily="34" charset="0"/>
              </a:rPr>
              <a:t>: </a:t>
            </a:r>
            <a:r>
              <a:rPr lang="es-AR" sz="1600" b="1" i="1" dirty="0" smtClean="0">
                <a:solidFill>
                  <a:schemeClr val="tx2"/>
                </a:solidFill>
                <a:latin typeface="Source Sans Pro" pitchFamily="34" charset="0"/>
                <a:cs typeface="Arial" pitchFamily="34" charset="0"/>
              </a:rPr>
              <a:t>		</a:t>
            </a:r>
            <a:r>
              <a:rPr lang="es-AR" sz="1600" i="1" dirty="0" smtClean="0">
                <a:latin typeface="Source Sans Pro" pitchFamily="34" charset="0"/>
                <a:cs typeface="Arial" pitchFamily="34" charset="0"/>
              </a:rPr>
              <a:t>23/04/2015</a:t>
            </a:r>
            <a:endParaRPr lang="es-AR" sz="1600" i="1" dirty="0">
              <a:latin typeface="Source Sans Pro" pitchFamily="34" charset="0"/>
              <a:cs typeface="Arial" pitchFamily="34" charset="0"/>
            </a:endParaRP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endParaRPr lang="es-AR" sz="1600" i="1" dirty="0" smtClean="0">
              <a:latin typeface="Source Sans Pro" pitchFamily="34" charset="0"/>
              <a:cs typeface="Arial" pitchFamily="34" charset="0"/>
            </a:endParaRP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r>
              <a:rPr lang="es-AR" sz="1600" b="1" i="1" dirty="0" smtClean="0">
                <a:solidFill>
                  <a:schemeClr val="tx2"/>
                </a:solidFill>
                <a:latin typeface="Source Sans Pro" pitchFamily="34" charset="0"/>
                <a:cs typeface="Arial" pitchFamily="34" charset="0"/>
              </a:rPr>
              <a:t>Motivo</a:t>
            </a:r>
            <a:r>
              <a:rPr lang="es-AR" sz="1600" i="1" dirty="0" smtClean="0">
                <a:solidFill>
                  <a:schemeClr val="tx2"/>
                </a:solidFill>
                <a:latin typeface="Source Sans Pro" pitchFamily="34" charset="0"/>
                <a:cs typeface="Arial" pitchFamily="34" charset="0"/>
              </a:rPr>
              <a:t>:		</a:t>
            </a:r>
            <a:r>
              <a:rPr lang="es-AR" sz="1600" i="1" dirty="0" smtClean="0">
                <a:latin typeface="Source Sans Pro" pitchFamily="34" charset="0"/>
                <a:cs typeface="Arial" pitchFamily="34" charset="0"/>
              </a:rPr>
              <a:t>Exposición de situación actual de </a:t>
            </a:r>
            <a:r>
              <a:rPr lang="es-AR" sz="1600" i="1" dirty="0" err="1" smtClean="0">
                <a:latin typeface="Source Sans Pro" pitchFamily="34" charset="0"/>
                <a:cs typeface="Arial" pitchFamily="34" charset="0"/>
              </a:rPr>
              <a:t>InnovaRed</a:t>
            </a:r>
            <a:r>
              <a:rPr lang="es-AR" sz="1600" i="1" dirty="0" smtClean="0">
                <a:latin typeface="Source Sans Pro" pitchFamily="34" charset="0"/>
                <a:cs typeface="Arial" pitchFamily="34" charset="0"/>
              </a:rPr>
              <a:t> y avances en los 			servicios de </a:t>
            </a:r>
            <a:r>
              <a:rPr lang="es-AR" sz="1600" i="1" dirty="0" err="1" smtClean="0">
                <a:latin typeface="Source Sans Pro" pitchFamily="34" charset="0"/>
                <a:cs typeface="Arial" pitchFamily="34" charset="0"/>
              </a:rPr>
              <a:t>eduroam</a:t>
            </a:r>
            <a:r>
              <a:rPr lang="es-AR" sz="1600" i="1" dirty="0" smtClean="0">
                <a:latin typeface="Source Sans Pro" pitchFamily="34" charset="0"/>
                <a:cs typeface="Arial" pitchFamily="34" charset="0"/>
              </a:rPr>
              <a:t> y Federación </a:t>
            </a:r>
          </a:p>
          <a:p>
            <a:pPr marL="108000" indent="0" algn="just" fontAlgn="auto">
              <a:spcAft>
                <a:spcPts val="0"/>
              </a:spcAft>
              <a:buClrTx/>
              <a:buNone/>
              <a:defRPr/>
            </a:pPr>
            <a:endParaRPr lang="es-AR" sz="1600" i="1" dirty="0">
              <a:latin typeface="Source Sans Pro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 txBox="1">
            <a:spLocks/>
          </p:cNvSpPr>
          <p:nvPr/>
        </p:nvSpPr>
        <p:spPr bwMode="auto">
          <a:xfrm>
            <a:off x="544513" y="333375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Otras Instituciones: </a:t>
            </a:r>
            <a:endParaRPr lang="es-AR" altLang="es-AR" sz="40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765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7653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 bwMode="auto">
          <a:xfrm>
            <a:off x="980660" y="1387475"/>
            <a:ext cx="6544089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10 CuadroTexto"/>
          <p:cNvSpPr txBox="1">
            <a:spLocks noChangeArrowheads="1"/>
          </p:cNvSpPr>
          <p:nvPr/>
        </p:nvSpPr>
        <p:spPr bwMode="auto">
          <a:xfrm>
            <a:off x="1476375" y="3638550"/>
            <a:ext cx="1687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b="1">
                <a:latin typeface="Source Sans Pro" pitchFamily="34" charset="0"/>
              </a:rPr>
              <a:t>PIERRE AUGER: 60 Mb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b="1">
                <a:latin typeface="Source Sans Pro" pitchFamily="34" charset="0"/>
              </a:rPr>
              <a:t>ESA: 20 Mb</a:t>
            </a:r>
          </a:p>
        </p:txBody>
      </p:sp>
      <p:sp>
        <p:nvSpPr>
          <p:cNvPr id="27655" name="11 CuadroTexto"/>
          <p:cNvSpPr txBox="1">
            <a:spLocks noChangeArrowheads="1"/>
          </p:cNvSpPr>
          <p:nvPr/>
        </p:nvSpPr>
        <p:spPr bwMode="auto">
          <a:xfrm>
            <a:off x="1485900" y="2479675"/>
            <a:ext cx="1553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b="1" dirty="0">
                <a:latin typeface="Source Sans Pro" pitchFamily="34" charset="0"/>
              </a:rPr>
              <a:t>FUESMEN: </a:t>
            </a:r>
            <a:r>
              <a:rPr lang="es-AR" altLang="es-AR" sz="1200" b="1" dirty="0" smtClean="0">
                <a:latin typeface="Source Sans Pro" pitchFamily="34" charset="0"/>
              </a:rPr>
              <a:t>90  </a:t>
            </a:r>
            <a:r>
              <a:rPr lang="es-AR" altLang="es-AR" sz="1200" b="1" dirty="0">
                <a:latin typeface="Source Sans Pro" pitchFamily="34" charset="0"/>
              </a:rPr>
              <a:t>Mb </a:t>
            </a:r>
          </a:p>
        </p:txBody>
      </p:sp>
      <p:sp>
        <p:nvSpPr>
          <p:cNvPr id="27656" name="13 CuadroTexto"/>
          <p:cNvSpPr txBox="1">
            <a:spLocks noChangeArrowheads="1"/>
          </p:cNvSpPr>
          <p:nvPr/>
        </p:nvSpPr>
        <p:spPr bwMode="auto">
          <a:xfrm>
            <a:off x="7227888" y="2417763"/>
            <a:ext cx="1587294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MINCYT: 1 GB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MINSAL: 100 Mb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SMN: </a:t>
            </a:r>
            <a:r>
              <a:rPr lang="es-AR" altLang="es-AR" sz="1400" b="1" dirty="0" smtClean="0">
                <a:latin typeface="Source Sans Pro" pitchFamily="34" charset="0"/>
              </a:rPr>
              <a:t>1 </a:t>
            </a:r>
            <a:r>
              <a:rPr lang="es-AR" altLang="es-AR" sz="1400" b="1" dirty="0">
                <a:latin typeface="Source Sans Pro" pitchFamily="34" charset="0"/>
              </a:rPr>
              <a:t>G</a:t>
            </a:r>
            <a:r>
              <a:rPr lang="es-AR" altLang="es-AR" sz="1400" b="1" dirty="0" smtClean="0">
                <a:latin typeface="Source Sans Pro" pitchFamily="34" charset="0"/>
              </a:rPr>
              <a:t>b</a:t>
            </a: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MACN: </a:t>
            </a:r>
            <a:r>
              <a:rPr lang="es-AR" altLang="es-AR" sz="1400" b="1" dirty="0" smtClean="0">
                <a:latin typeface="Source Sans Pro" pitchFamily="34" charset="0"/>
              </a:rPr>
              <a:t>100 </a:t>
            </a:r>
            <a:r>
              <a:rPr lang="es-AR" altLang="es-AR" sz="1400" b="1" dirty="0">
                <a:latin typeface="Source Sans Pro" pitchFamily="34" charset="0"/>
              </a:rPr>
              <a:t>Mb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CLACSO: 10 Mb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1400" b="1" dirty="0" smtClean="0">
                <a:latin typeface="Source Sans Pro" pitchFamily="34" charset="0"/>
              </a:rPr>
              <a:t>FIL</a:t>
            </a:r>
            <a:r>
              <a:rPr lang="es-AR" altLang="es-AR" sz="1400" b="1" dirty="0">
                <a:latin typeface="Source Sans Pro" pitchFamily="34" charset="0"/>
              </a:rPr>
              <a:t>: 100 Mb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</p:txBody>
      </p:sp>
      <p:sp>
        <p:nvSpPr>
          <p:cNvPr id="16" name="15 Cerrar corchete"/>
          <p:cNvSpPr/>
          <p:nvPr/>
        </p:nvSpPr>
        <p:spPr>
          <a:xfrm flipH="1">
            <a:off x="7164388" y="2613025"/>
            <a:ext cx="71437" cy="211137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6256338" y="2708275"/>
            <a:ext cx="836612" cy="50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938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6 Conector recto"/>
          <p:cNvCxnSpPr/>
          <p:nvPr/>
        </p:nvCxnSpPr>
        <p:spPr>
          <a:xfrm>
            <a:off x="303213" y="1340768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0" name="6 CuadroTexto"/>
          <p:cNvSpPr txBox="1">
            <a:spLocks noChangeArrowheads="1"/>
          </p:cNvSpPr>
          <p:nvPr/>
        </p:nvSpPr>
        <p:spPr bwMode="auto">
          <a:xfrm>
            <a:off x="251520" y="488866"/>
            <a:ext cx="5564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4000" dirty="0" smtClean="0">
                <a:solidFill>
                  <a:schemeClr val="tx2"/>
                </a:solidFill>
                <a:latin typeface="Source Sans Pro" pitchFamily="34" charset="0"/>
              </a:rPr>
              <a:t>Proyectos Conectividad</a:t>
            </a:r>
            <a:endParaRPr lang="es-AR" altLang="es-ES" sz="4000" dirty="0">
              <a:solidFill>
                <a:schemeClr val="tx2"/>
              </a:solidFill>
              <a:latin typeface="Source Sans Pro" pitchFamily="34" charset="0"/>
            </a:endParaRPr>
          </a:p>
        </p:txBody>
      </p:sp>
      <p:sp>
        <p:nvSpPr>
          <p:cNvPr id="19462" name="9 CuadroTexto"/>
          <p:cNvSpPr txBox="1">
            <a:spLocks noChangeArrowheads="1"/>
          </p:cNvSpPr>
          <p:nvPr/>
        </p:nvSpPr>
        <p:spPr bwMode="auto">
          <a:xfrm>
            <a:off x="2003425" y="35893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>
              <a:latin typeface="Source Sans Pro" pitchFamily="34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515938" y="1814513"/>
            <a:ext cx="8221662" cy="747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800" dirty="0" smtClean="0">
                <a:latin typeface="Arial Narrow" panose="020B0606020202030204" pitchFamily="34" charset="0"/>
              </a:rPr>
              <a:t>relación </a:t>
            </a:r>
            <a:r>
              <a:rPr lang="es-AR" sz="2800" dirty="0">
                <a:latin typeface="Arial Narrow" panose="020B0606020202030204" pitchFamily="34" charset="0"/>
              </a:rPr>
              <a:t>de </a:t>
            </a:r>
            <a:r>
              <a:rPr lang="es-AR" sz="2800" b="1" dirty="0">
                <a:latin typeface="Arial Narrow" panose="020B0606020202030204" pitchFamily="34" charset="0"/>
              </a:rPr>
              <a:t>confianza</a:t>
            </a:r>
            <a:r>
              <a:rPr lang="es-AR" sz="2800" dirty="0">
                <a:latin typeface="Arial Narrow" panose="020B0606020202030204" pitchFamily="34" charset="0"/>
              </a:rPr>
              <a:t> entre las instituciones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28" y="1625874"/>
            <a:ext cx="6134424" cy="5043486"/>
          </a:xfrm>
          <a:prstGeom prst="rect">
            <a:avLst/>
          </a:prstGeom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563289" y="1695579"/>
            <a:ext cx="523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2400" dirty="0" smtClean="0">
                <a:solidFill>
                  <a:schemeClr val="tx2"/>
                </a:solidFill>
                <a:latin typeface="Source Sans Pro" pitchFamily="34" charset="0"/>
              </a:rPr>
              <a:t>CONICET</a:t>
            </a:r>
            <a:endParaRPr lang="es-AR" altLang="es-ES" sz="2000" dirty="0">
              <a:solidFill>
                <a:schemeClr val="tx2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938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6 Conector recto"/>
          <p:cNvCxnSpPr/>
          <p:nvPr/>
        </p:nvCxnSpPr>
        <p:spPr>
          <a:xfrm>
            <a:off x="303213" y="1340768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0" name="6 CuadroTexto"/>
          <p:cNvSpPr txBox="1">
            <a:spLocks noChangeArrowheads="1"/>
          </p:cNvSpPr>
          <p:nvPr/>
        </p:nvSpPr>
        <p:spPr bwMode="auto">
          <a:xfrm>
            <a:off x="251520" y="488866"/>
            <a:ext cx="5564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4000" dirty="0" smtClean="0">
                <a:solidFill>
                  <a:schemeClr val="tx2"/>
                </a:solidFill>
                <a:latin typeface="Source Sans Pro" pitchFamily="34" charset="0"/>
              </a:rPr>
              <a:t>Proyectos Conectividad</a:t>
            </a:r>
            <a:endParaRPr lang="es-AR" altLang="es-ES" sz="4000" dirty="0">
              <a:solidFill>
                <a:schemeClr val="tx2"/>
              </a:solidFill>
              <a:latin typeface="Source Sans Pro" pitchFamily="34" charset="0"/>
            </a:endParaRPr>
          </a:p>
        </p:txBody>
      </p:sp>
      <p:sp>
        <p:nvSpPr>
          <p:cNvPr id="19462" name="9 CuadroTexto"/>
          <p:cNvSpPr txBox="1">
            <a:spLocks noChangeArrowheads="1"/>
          </p:cNvSpPr>
          <p:nvPr/>
        </p:nvSpPr>
        <p:spPr bwMode="auto">
          <a:xfrm>
            <a:off x="2003425" y="35893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>
              <a:latin typeface="Source Sans Pro" pitchFamily="34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515938" y="1814513"/>
            <a:ext cx="8221662" cy="747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800" dirty="0" smtClean="0">
                <a:latin typeface="Arial Narrow" panose="020B0606020202030204" pitchFamily="34" charset="0"/>
              </a:rPr>
              <a:t>relación </a:t>
            </a:r>
            <a:r>
              <a:rPr lang="es-AR" sz="2800" dirty="0">
                <a:latin typeface="Arial Narrow" panose="020B0606020202030204" pitchFamily="34" charset="0"/>
              </a:rPr>
              <a:t>de </a:t>
            </a:r>
            <a:r>
              <a:rPr lang="es-AR" sz="2800" b="1" dirty="0">
                <a:latin typeface="Arial Narrow" panose="020B0606020202030204" pitchFamily="34" charset="0"/>
              </a:rPr>
              <a:t>confianza</a:t>
            </a:r>
            <a:r>
              <a:rPr lang="es-AR" sz="2800" dirty="0">
                <a:latin typeface="Arial Narrow" panose="020B0606020202030204" pitchFamily="34" charset="0"/>
              </a:rPr>
              <a:t> entre las instituciones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44" y="1412776"/>
            <a:ext cx="6021050" cy="5301208"/>
          </a:xfrm>
          <a:prstGeom prst="rect">
            <a:avLst/>
          </a:prstGeom>
        </p:spPr>
      </p:pic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563289" y="1695579"/>
            <a:ext cx="523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2400" dirty="0" smtClean="0">
                <a:solidFill>
                  <a:schemeClr val="tx2"/>
                </a:solidFill>
                <a:latin typeface="Source Sans Pro" pitchFamily="34" charset="0"/>
              </a:rPr>
              <a:t>GIOL</a:t>
            </a:r>
            <a:endParaRPr lang="es-AR" altLang="es-ES" sz="2000" dirty="0">
              <a:solidFill>
                <a:schemeClr val="tx2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938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6 Conector recto"/>
          <p:cNvCxnSpPr/>
          <p:nvPr/>
        </p:nvCxnSpPr>
        <p:spPr>
          <a:xfrm>
            <a:off x="303213" y="1340768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0" name="6 CuadroTexto"/>
          <p:cNvSpPr txBox="1">
            <a:spLocks noChangeArrowheads="1"/>
          </p:cNvSpPr>
          <p:nvPr/>
        </p:nvSpPr>
        <p:spPr bwMode="auto">
          <a:xfrm>
            <a:off x="251520" y="488866"/>
            <a:ext cx="5564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4000" dirty="0" smtClean="0">
                <a:solidFill>
                  <a:schemeClr val="tx2"/>
                </a:solidFill>
                <a:latin typeface="Source Sans Pro" pitchFamily="34" charset="0"/>
              </a:rPr>
              <a:t>Proyectos Conectividad</a:t>
            </a:r>
            <a:endParaRPr lang="es-AR" altLang="es-ES" sz="4000" dirty="0">
              <a:solidFill>
                <a:schemeClr val="tx2"/>
              </a:solidFill>
              <a:latin typeface="Source Sans Pro" pitchFamily="34" charset="0"/>
            </a:endParaRPr>
          </a:p>
        </p:txBody>
      </p:sp>
      <p:sp>
        <p:nvSpPr>
          <p:cNvPr id="19462" name="9 CuadroTexto"/>
          <p:cNvSpPr txBox="1">
            <a:spLocks noChangeArrowheads="1"/>
          </p:cNvSpPr>
          <p:nvPr/>
        </p:nvSpPr>
        <p:spPr bwMode="auto">
          <a:xfrm>
            <a:off x="2003425" y="35893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>
              <a:latin typeface="Source Sans Pro" pitchFamily="34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515938" y="1814513"/>
            <a:ext cx="8221662" cy="747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800" dirty="0" smtClean="0">
                <a:latin typeface="Arial Narrow" panose="020B0606020202030204" pitchFamily="34" charset="0"/>
              </a:rPr>
              <a:t>relación </a:t>
            </a:r>
            <a:r>
              <a:rPr lang="es-AR" sz="2800" dirty="0">
                <a:latin typeface="Arial Narrow" panose="020B0606020202030204" pitchFamily="34" charset="0"/>
              </a:rPr>
              <a:t>de </a:t>
            </a:r>
            <a:r>
              <a:rPr lang="es-AR" sz="2800" b="1" dirty="0">
                <a:latin typeface="Arial Narrow" panose="020B0606020202030204" pitchFamily="34" charset="0"/>
              </a:rPr>
              <a:t>confianza</a:t>
            </a:r>
            <a:r>
              <a:rPr lang="es-AR" sz="2800" dirty="0">
                <a:latin typeface="Arial Narrow" panose="020B0606020202030204" pitchFamily="34" charset="0"/>
              </a:rPr>
              <a:t> entre las instituciones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" y="2218748"/>
            <a:ext cx="4835908" cy="311106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47" y="1556792"/>
            <a:ext cx="3586441" cy="5301208"/>
          </a:xfrm>
          <a:prstGeom prst="rect">
            <a:avLst/>
          </a:prstGeom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563289" y="1695579"/>
            <a:ext cx="523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2400" dirty="0" smtClean="0">
                <a:solidFill>
                  <a:schemeClr val="tx2"/>
                </a:solidFill>
                <a:latin typeface="Source Sans Pro" pitchFamily="34" charset="0"/>
              </a:rPr>
              <a:t>CNEA</a:t>
            </a:r>
            <a:endParaRPr lang="es-AR" altLang="es-ES" sz="2000" dirty="0">
              <a:solidFill>
                <a:schemeClr val="tx2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0163"/>
            <a:ext cx="3425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11188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39269" y="1916832"/>
            <a:ext cx="7611635" cy="45027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Conexión IAR-AGGO en La Plata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Extensión del </a:t>
            </a:r>
            <a:r>
              <a:rPr lang="es-AR" sz="2000" dirty="0" err="1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backbone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 de 10 Gb entre Rosario y Sta. Fe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Extensión del </a:t>
            </a:r>
            <a:r>
              <a:rPr lang="es-AR" sz="2000" dirty="0" err="1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backbone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 a Chubut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Conexión TUPAC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Proyecto CAREM 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(Central 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Argentina de Elementos 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Modulares)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-AR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AR" dirty="0">
              <a:latin typeface="Source Sans Pro"/>
              <a:cs typeface="+mn-cs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AR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51520" y="488866"/>
            <a:ext cx="5564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4000" dirty="0" smtClean="0">
                <a:solidFill>
                  <a:schemeClr val="tx2"/>
                </a:solidFill>
                <a:latin typeface="Source Sans Pro" pitchFamily="34" charset="0"/>
              </a:rPr>
              <a:t>Proyectos Conectividad</a:t>
            </a:r>
            <a:endParaRPr lang="es-AR" altLang="es-ES" sz="4000" dirty="0">
              <a:solidFill>
                <a:schemeClr val="tx2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6553"/>
            <a:ext cx="1681832" cy="1681832"/>
          </a:xfrm>
          <a:prstGeom prst="rect">
            <a:avLst/>
          </a:prstGeom>
        </p:spPr>
      </p:pic>
      <p:sp>
        <p:nvSpPr>
          <p:cNvPr id="5122" name="1 Título"/>
          <p:cNvSpPr txBox="1">
            <a:spLocks/>
          </p:cNvSpPr>
          <p:nvPr/>
        </p:nvSpPr>
        <p:spPr bwMode="auto">
          <a:xfrm>
            <a:off x="544513" y="333375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>
                <a:solidFill>
                  <a:srgbClr val="213A8F"/>
                </a:solidFill>
                <a:latin typeface="Source Sans Pro" pitchFamily="34" charset="0"/>
              </a:rPr>
              <a:t>Conexión mundial</a:t>
            </a:r>
          </a:p>
        </p:txBody>
      </p:sp>
      <p:pic>
        <p:nvPicPr>
          <p:cNvPr id="5123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6" name="7 CuadroTexto"/>
          <p:cNvSpPr txBox="1">
            <a:spLocks noChangeArrowheads="1"/>
          </p:cNvSpPr>
          <p:nvPr/>
        </p:nvSpPr>
        <p:spPr bwMode="auto">
          <a:xfrm>
            <a:off x="115837" y="5093047"/>
            <a:ext cx="363589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3225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MX" altLang="es-AR" sz="2000" dirty="0">
                <a:latin typeface="Source Sans Pro" pitchFamily="34" charset="0"/>
              </a:rPr>
              <a:t>Conexión con Europa a través de </a:t>
            </a:r>
            <a:r>
              <a:rPr lang="es-MX" altLang="es-AR" sz="2000" b="1" dirty="0">
                <a:latin typeface="Source Sans Pro" pitchFamily="34" charset="0"/>
              </a:rPr>
              <a:t>GÉANT2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MX" altLang="es-AR" sz="2000" dirty="0">
                <a:latin typeface="Source Sans Pro" pitchFamily="34" charset="0"/>
              </a:rPr>
              <a:t>Conexión con EE.UU a través de </a:t>
            </a:r>
            <a:r>
              <a:rPr lang="es-MX" altLang="es-AR" sz="2000" b="1" dirty="0">
                <a:latin typeface="Source Sans Pro" pitchFamily="34" charset="0"/>
              </a:rPr>
              <a:t>INTERNET2</a:t>
            </a:r>
          </a:p>
        </p:txBody>
      </p:sp>
      <p:pic>
        <p:nvPicPr>
          <p:cNvPr id="5127" name="Picture 2" descr="http://www.redclara.net/images/stories/hea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8" y="1700808"/>
            <a:ext cx="3311977" cy="10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1509"/>
            <a:ext cx="5069236" cy="501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 txBox="1">
            <a:spLocks/>
          </p:cNvSpPr>
          <p:nvPr/>
        </p:nvSpPr>
        <p:spPr bwMode="auto">
          <a:xfrm>
            <a:off x="544513" y="333375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altLang="es-AR" sz="4000">
                <a:solidFill>
                  <a:srgbClr val="213A8F"/>
                </a:solidFill>
                <a:latin typeface="Source Sans Pro" pitchFamily="34" charset="0"/>
              </a:rPr>
              <a:t>Servicios</a:t>
            </a:r>
          </a:p>
        </p:txBody>
      </p:sp>
      <p:pic>
        <p:nvPicPr>
          <p:cNvPr id="15363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80769248"/>
              </p:ext>
            </p:extLst>
          </p:nvPr>
        </p:nvGraphicFramePr>
        <p:xfrm>
          <a:off x="395536" y="1340768"/>
          <a:ext cx="82801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3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graphicEl>
                                              <a:dgm id="{BE917B5B-55F4-4AE5-A8A1-45C613371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graphicEl>
                                              <a:dgm id="{BE917B5B-55F4-4AE5-A8A1-45C613371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graphicEl>
                                              <a:dgm id="{BE917B5B-55F4-4AE5-A8A1-45C613371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graphicEl>
                                              <a:dgm id="{BE917B5B-55F4-4AE5-A8A1-45C613371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>
                                            <p:graphicEl>
                                              <a:dgm id="{A3FF99F9-CB8C-41D7-AD66-DBC220BC5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graphicEl>
                                              <a:dgm id="{A3FF99F9-CB8C-41D7-AD66-DBC220BC5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graphicEl>
                                              <a:dgm id="{A3FF99F9-CB8C-41D7-AD66-DBC220BC5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graphicEl>
                                              <a:dgm id="{A3FF99F9-CB8C-41D7-AD66-DBC220BC5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>
                                            <p:graphicEl>
                                              <a:dgm id="{3FBACE77-9D46-4F8A-8015-8E6C35F2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graphicEl>
                                              <a:dgm id="{3FBACE77-9D46-4F8A-8015-8E6C35F2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graphicEl>
                                              <a:dgm id="{3FBACE77-9D46-4F8A-8015-8E6C35F2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graphicEl>
                                              <a:dgm id="{3FBACE77-9D46-4F8A-8015-8E6C35F2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>
                                            <p:graphicEl>
                                              <a:dgm id="{7548C4AA-3837-4363-9F8C-CF61D2628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>
                                            <p:graphicEl>
                                              <a:dgm id="{7548C4AA-3837-4363-9F8C-CF61D2628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>
                                            <p:graphicEl>
                                              <a:dgm id="{7548C4AA-3837-4363-9F8C-CF61D2628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>
                                            <p:graphicEl>
                                              <a:dgm id="{7548C4AA-3837-4363-9F8C-CF61D2628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">
                                            <p:graphicEl>
                                              <a:dgm id="{4433D62F-D08B-4048-B407-D533E0A2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">
                                            <p:graphicEl>
                                              <a:dgm id="{4433D62F-D08B-4048-B407-D533E0A2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>
                                            <p:graphicEl>
                                              <a:dgm id="{4433D62F-D08B-4048-B407-D533E0A2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>
                                            <p:graphicEl>
                                              <a:dgm id="{4433D62F-D08B-4048-B407-D533E0A2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816D712B-0938-4C6D-9821-7B06D709F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816D712B-0938-4C6D-9821-7B06D709F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816D712B-0938-4C6D-9821-7B06D709F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>
                                            <p:graphicEl>
                                              <a:dgm id="{816D712B-0938-4C6D-9821-7B06D709F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DF1F2655-B517-413C-9921-759A83CE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DF1F2655-B517-413C-9921-759A83CE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DF1F2655-B517-413C-9921-759A83CE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>
                                            <p:graphicEl>
                                              <a:dgm id="{DF1F2655-B517-413C-9921-759A83CE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>
                                            <p:graphicEl>
                                              <a:dgm id="{7C5AFDAB-B998-453B-940A-8F2D429B8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7C5AFDAB-B998-453B-940A-8F2D429B8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7C5AFDAB-B998-453B-940A-8F2D429B8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>
                                            <p:graphicEl>
                                              <a:dgm id="{7C5AFDAB-B998-453B-940A-8F2D429B8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6">
                                            <p:graphicEl>
                                              <a:dgm id="{FC3573A8-0ECD-4B00-B295-1F99BE97A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6">
                                            <p:graphicEl>
                                              <a:dgm id="{FC3573A8-0ECD-4B00-B295-1F99BE97A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>
                                            <p:graphicEl>
                                              <a:dgm id="{FC3573A8-0ECD-4B00-B295-1F99BE97A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6">
                                            <p:graphicEl>
                                              <a:dgm id="{FC3573A8-0ECD-4B00-B295-1F99BE97A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6">
                                            <p:graphicEl>
                                              <a:dgm id="{2EFF4966-C7F7-404F-8A6E-79C90C0E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6">
                                            <p:graphicEl>
                                              <a:dgm id="{2EFF4966-C7F7-404F-8A6E-79C90C0E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">
                                            <p:graphicEl>
                                              <a:dgm id="{2EFF4966-C7F7-404F-8A6E-79C90C0E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6">
                                            <p:graphicEl>
                                              <a:dgm id="{2EFF4966-C7F7-404F-8A6E-79C90C0E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6">
                                            <p:graphicEl>
                                              <a:dgm id="{3CC61567-5530-4E7C-AA83-7F3DCEA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6">
                                            <p:graphicEl>
                                              <a:dgm id="{3CC61567-5530-4E7C-AA83-7F3DCEA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6">
                                            <p:graphicEl>
                                              <a:dgm id="{3CC61567-5530-4E7C-AA83-7F3DCEA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">
                                            <p:graphicEl>
                                              <a:dgm id="{3CC61567-5530-4E7C-AA83-7F3DCEA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6">
                                            <p:graphicEl>
                                              <a:dgm id="{4FDF181E-5DF7-466E-9E1A-C9BE0CAF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6">
                                            <p:graphicEl>
                                              <a:dgm id="{4FDF181E-5DF7-466E-9E1A-C9BE0CAF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6">
                                            <p:graphicEl>
                                              <a:dgm id="{4FDF181E-5DF7-466E-9E1A-C9BE0CAF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6">
                                            <p:graphicEl>
                                              <a:dgm id="{4FDF181E-5DF7-466E-9E1A-C9BE0CAF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 txBox="1">
            <a:spLocks/>
          </p:cNvSpPr>
          <p:nvPr/>
        </p:nvSpPr>
        <p:spPr bwMode="auto">
          <a:xfrm>
            <a:off x="544513" y="477838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altLang="es-AR" sz="3600">
                <a:solidFill>
                  <a:srgbClr val="213A8F"/>
                </a:solidFill>
                <a:latin typeface="Source Sans Pro" pitchFamily="34" charset="0"/>
              </a:rPr>
              <a:t>eduroam </a:t>
            </a:r>
            <a:r>
              <a:rPr lang="es-AR" altLang="es-AR" sz="2800">
                <a:solidFill>
                  <a:srgbClr val="213A8F"/>
                </a:solidFill>
                <a:latin typeface="Source Sans Pro" pitchFamily="34" charset="0"/>
              </a:rPr>
              <a:t>(education roaming)</a:t>
            </a:r>
          </a:p>
        </p:txBody>
      </p:sp>
      <p:pic>
        <p:nvPicPr>
          <p:cNvPr id="1638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161513661"/>
              </p:ext>
            </p:extLst>
          </p:nvPr>
        </p:nvGraphicFramePr>
        <p:xfrm>
          <a:off x="323528" y="2708920"/>
          <a:ext cx="86409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466689124"/>
              </p:ext>
            </p:extLst>
          </p:nvPr>
        </p:nvGraphicFramePr>
        <p:xfrm>
          <a:off x="0" y="1700808"/>
          <a:ext cx="89644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391" name="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22320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333375"/>
            <a:ext cx="6119813" cy="8191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AR" sz="4000" dirty="0" err="1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>eduroam</a:t>
            </a:r>
            <a:r>
              <a:rPr lang="es-AR" sz="4000" dirty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> </a:t>
            </a:r>
            <a:r>
              <a:rPr lang="es-AR" sz="4000" dirty="0" smtClean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/>
            </a:r>
            <a:br>
              <a:rPr lang="es-AR" sz="4000" dirty="0" smtClean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</a:br>
            <a:endParaRPr lang="es-AR" sz="4000" dirty="0">
              <a:solidFill>
                <a:srgbClr val="213A8F"/>
              </a:solidFill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0825" y="1412776"/>
            <a:ext cx="1899879" cy="66965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Costa Rica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Colombia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Ecuador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Perú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Brasil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Chile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Argentina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UTN-FRM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UTN-FRC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UNC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UNL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UTN-FRSF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UNLP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AR" dirty="0">
              <a:solidFill>
                <a:schemeClr val="tx2">
                  <a:lumMod val="75000"/>
                </a:schemeClr>
              </a:solidFill>
              <a:latin typeface="Source Sans Pro" pitchFamily="34" charset="0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AR" dirty="0">
              <a:latin typeface="Source Sans Pro" pitchFamily="34" charset="0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AR" dirty="0">
              <a:solidFill>
                <a:schemeClr val="tx2">
                  <a:lumMod val="75000"/>
                </a:schemeClr>
              </a:solidFill>
              <a:latin typeface="Source Sans Pro" pitchFamily="34" charset="0"/>
            </a:endParaRPr>
          </a:p>
        </p:txBody>
      </p:sp>
      <p:pic>
        <p:nvPicPr>
          <p:cNvPr id="18437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0163"/>
            <a:ext cx="3425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11188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6342521" y="1484784"/>
            <a:ext cx="2088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En proceso: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solidFill>
                <a:schemeClr val="tx2">
                  <a:lumMod val="75000"/>
                </a:schemeClr>
              </a:solidFill>
              <a:latin typeface="Source Sans Pro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CNEA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(CAC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MINCYT (</a:t>
            </a:r>
            <a:r>
              <a:rPr lang="es-AR" dirty="0" err="1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Giol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UNSL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UBA</a:t>
            </a:r>
            <a:endParaRPr lang="es-AR" dirty="0">
              <a:solidFill>
                <a:schemeClr val="tx2">
                  <a:lumMod val="7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188" y="690960"/>
            <a:ext cx="3209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3200" dirty="0">
                <a:solidFill>
                  <a:srgbClr val="213A8F"/>
                </a:solidFill>
                <a:latin typeface="Source Sans Pro" pitchFamily="34" charset="0"/>
                <a:ea typeface="+mj-ea"/>
                <a:cs typeface="+mj-cs"/>
              </a:rPr>
              <a:t>Latinoamérica</a:t>
            </a:r>
            <a:endParaRPr lang="es-AR" sz="4000" dirty="0">
              <a:solidFill>
                <a:srgbClr val="213A8F"/>
              </a:solidFill>
              <a:latin typeface="Source Sans Pro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24838"/>
            <a:ext cx="35909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333375"/>
            <a:ext cx="6119813" cy="8191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AR" sz="4000" dirty="0" err="1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>eduroam</a:t>
            </a:r>
            <a:r>
              <a:rPr lang="es-AR" sz="4000" dirty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> </a:t>
            </a:r>
            <a:r>
              <a:rPr lang="es-AR" sz="4000" dirty="0" smtClean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/>
            </a:r>
            <a:br>
              <a:rPr lang="es-AR" sz="4000" dirty="0" smtClean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</a:br>
            <a:endParaRPr lang="es-AR" sz="4000" dirty="0">
              <a:solidFill>
                <a:srgbClr val="213A8F"/>
              </a:solidFill>
              <a:latin typeface="Source Sans Pro" pitchFamily="34" charset="0"/>
              <a:ea typeface="+mn-ea"/>
              <a:cs typeface="+mn-cs"/>
            </a:endParaRPr>
          </a:p>
        </p:txBody>
      </p:sp>
      <p:pic>
        <p:nvPicPr>
          <p:cNvPr id="18437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0163"/>
            <a:ext cx="3425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11188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611188" y="690960"/>
            <a:ext cx="3209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3200" dirty="0" smtClean="0">
                <a:solidFill>
                  <a:srgbClr val="213A8F"/>
                </a:solidFill>
                <a:latin typeface="Source Sans Pro" pitchFamily="34" charset="0"/>
                <a:ea typeface="+mj-ea"/>
                <a:cs typeface="+mj-cs"/>
              </a:rPr>
              <a:t>Hitos</a:t>
            </a:r>
            <a:endParaRPr lang="es-AR" sz="4000" dirty="0">
              <a:solidFill>
                <a:srgbClr val="213A8F"/>
              </a:solidFill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844824"/>
            <a:ext cx="7509043" cy="44165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Instalación piloto: marzo 2013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Aceptación de Argentina como miembro </a:t>
            </a:r>
            <a:r>
              <a:rPr lang="es-AR" sz="2000" dirty="0" err="1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eduroam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: mayo 2013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Primer convocatoria a instituciones: junio 2013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 Primera institución miembro: diciembre 2013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</a:rPr>
              <a:t>2014: Continuación del despliegue del servicio</a:t>
            </a:r>
            <a:endParaRPr lang="es-AR" sz="2000" dirty="0">
              <a:solidFill>
                <a:schemeClr val="tx2">
                  <a:lumMod val="75000"/>
                </a:schemeClr>
              </a:solidFill>
              <a:latin typeface="Source Sans Pro" pitchFamily="34" charset="0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AR" dirty="0">
              <a:latin typeface="Source Sans Pro"/>
              <a:cs typeface="+mn-cs"/>
            </a:endParaRP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AR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 txBox="1">
            <a:spLocks/>
          </p:cNvSpPr>
          <p:nvPr/>
        </p:nvSpPr>
        <p:spPr bwMode="auto">
          <a:xfrm>
            <a:off x="544513" y="333374"/>
            <a:ext cx="7772400" cy="11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Agenda:</a:t>
            </a:r>
            <a:endParaRPr lang="es-AR" altLang="es-AR" sz="40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05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2 Marcador de texto"/>
          <p:cNvSpPr txBox="1">
            <a:spLocks/>
          </p:cNvSpPr>
          <p:nvPr/>
        </p:nvSpPr>
        <p:spPr>
          <a:xfrm>
            <a:off x="900286" y="548680"/>
            <a:ext cx="9504362" cy="5322887"/>
          </a:xfrm>
          <a:prstGeom prst="rect">
            <a:avLst/>
          </a:prstGeom>
        </p:spPr>
        <p:txBody>
          <a:bodyPr lIns="100794" tIns="50397" rIns="100794" bIns="50397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AR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es-AR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75000"/>
              <a:buFont typeface="StarSymbol"/>
              <a:buChar char="–"/>
              <a:defRPr kumimoji="0" lang="es-AR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es-AR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75000"/>
              <a:buFont typeface="StarSymbol"/>
              <a:buChar char="–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5"/>
              </a:buClr>
              <a:buSzPct val="45000"/>
              <a:buFont typeface="StarSymbol"/>
              <a:buChar char="●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6"/>
              </a:buClr>
              <a:buSzPct val="45000"/>
              <a:buFont typeface="StarSymbol"/>
              <a:buChar char="●"/>
              <a:defRPr kumimoji="0" lang="es-AR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tx2"/>
              </a:buClr>
              <a:buSzPct val="45000"/>
              <a:buFont typeface="StarSymbol"/>
              <a:buChar char="●"/>
              <a:defRPr kumimoji="0" lang="es-A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tx2"/>
              </a:buClr>
              <a:buSzPct val="45000"/>
              <a:buFont typeface="StarSymbol"/>
              <a:buChar char="●"/>
              <a:defRPr kumimoji="0" lang="es-AR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450900" indent="-342900" algn="just" fontAlgn="auto">
              <a:lnSpc>
                <a:spcPct val="20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s-ES" sz="2400" dirty="0" smtClean="0">
              <a:latin typeface="Source Sans Pro" pitchFamily="34" charset="0"/>
              <a:cs typeface="Arial" pitchFamily="34" charset="0"/>
            </a:endParaRPr>
          </a:p>
          <a:p>
            <a:pPr marL="450900" indent="-342900" algn="just" fontAlgn="auto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ES" sz="2000" i="1" dirty="0" err="1" smtClean="0">
                <a:latin typeface="Source Sans Pro" pitchFamily="34" charset="0"/>
                <a:cs typeface="Arial" pitchFamily="34" charset="0"/>
              </a:rPr>
              <a:t>InnovaRed</a:t>
            </a:r>
            <a:endParaRPr lang="es-ES" sz="2000" i="1" dirty="0" smtClean="0">
              <a:latin typeface="Source Sans Pro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Beneficios</a:t>
            </a:r>
            <a:endParaRPr lang="es-ES" sz="2000" i="1" dirty="0">
              <a:latin typeface="Source Sans Pro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Dependencias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es-ES" sz="2000" i="1" dirty="0" err="1" smtClean="0">
                <a:latin typeface="Source Sans Pro" pitchFamily="34" charset="0"/>
                <a:cs typeface="Arial" pitchFamily="34" charset="0"/>
              </a:rPr>
              <a:t>Backbone</a:t>
            </a: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 nacional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Instituciones conectadas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Proyectos conectividad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Conexión Internacional</a:t>
            </a:r>
          </a:p>
          <a:p>
            <a:pPr marL="450900" indent="-342900" algn="just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ES" sz="2000" i="1" dirty="0">
                <a:latin typeface="Source Sans Pro" pitchFamily="34" charset="0"/>
                <a:cs typeface="Arial" pitchFamily="34" charset="0"/>
              </a:rPr>
              <a:t>Servicios</a:t>
            </a:r>
          </a:p>
          <a:p>
            <a:pPr marL="450900" indent="-342900" algn="just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Comunidades</a:t>
            </a:r>
          </a:p>
          <a:p>
            <a:pPr marL="450900" indent="-342900" algn="just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ES" sz="2000" i="1" dirty="0" smtClean="0">
                <a:latin typeface="Source Sans Pro" pitchFamily="34" charset="0"/>
                <a:cs typeface="Arial" pitchFamily="34" charset="0"/>
              </a:rPr>
              <a:t>Objetivos 2015</a:t>
            </a:r>
            <a:endParaRPr lang="es-ES" sz="2000" i="1" dirty="0">
              <a:latin typeface="Source Sans Pro" pitchFamily="34" charset="0"/>
              <a:cs typeface="Arial" pitchFamily="34" charset="0"/>
            </a:endParaRPr>
          </a:p>
          <a:p>
            <a:pPr marL="450900" indent="-3429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s-ES" sz="2000" i="1" dirty="0" smtClean="0">
              <a:latin typeface="Source Sans Pro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StarSymbol"/>
              <a:buNone/>
              <a:defRPr/>
            </a:pPr>
            <a:endParaRPr lang="es-ES" sz="2000" b="1" i="1" dirty="0" smtClean="0">
              <a:latin typeface="Sourc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 txBox="1">
            <a:spLocks/>
          </p:cNvSpPr>
          <p:nvPr/>
        </p:nvSpPr>
        <p:spPr bwMode="auto">
          <a:xfrm>
            <a:off x="544513" y="477838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altLang="es-AR" sz="3600" dirty="0" smtClean="0">
                <a:solidFill>
                  <a:srgbClr val="213A8F"/>
                </a:solidFill>
                <a:latin typeface="Source Sans Pro" pitchFamily="34" charset="0"/>
              </a:rPr>
              <a:t>Federación de identidad</a:t>
            </a:r>
            <a:endParaRPr lang="es-AR" altLang="es-AR" sz="28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253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2533" name="10 Grupo"/>
          <p:cNvGrpSpPr>
            <a:grpSpLocks/>
          </p:cNvGrpSpPr>
          <p:nvPr/>
        </p:nvGrpSpPr>
        <p:grpSpPr bwMode="auto">
          <a:xfrm>
            <a:off x="0" y="1628800"/>
            <a:ext cx="8964613" cy="4895850"/>
            <a:chOff x="0" y="1844824"/>
            <a:chExt cx="8964488" cy="4896544"/>
          </a:xfrm>
        </p:grpSpPr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1467196169"/>
                </p:ext>
              </p:extLst>
            </p:nvPr>
          </p:nvGraphicFramePr>
          <p:xfrm>
            <a:off x="323528" y="2924944"/>
            <a:ext cx="8640960" cy="38164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12 Diagrama"/>
            <p:cNvGraphicFramePr/>
            <p:nvPr>
              <p:extLst>
                <p:ext uri="{D42A27DB-BD31-4B8C-83A1-F6EECF244321}">
                  <p14:modId xmlns:p14="http://schemas.microsoft.com/office/powerpoint/2010/main" val="631492468"/>
                </p:ext>
              </p:extLst>
            </p:nvPr>
          </p:nvGraphicFramePr>
          <p:xfrm>
            <a:off x="0" y="1844824"/>
            <a:ext cx="8964488" cy="15841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22536" name="3 Marcador de contenido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" t="5559" r="22453"/>
            <a:stretch>
              <a:fillRect/>
            </a:stretch>
          </p:blipFill>
          <p:spPr bwMode="auto">
            <a:xfrm>
              <a:off x="539552" y="4725578"/>
              <a:ext cx="2456706" cy="93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43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56241"/>
            <a:ext cx="6406441" cy="405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1 Título"/>
          <p:cNvSpPr txBox="1">
            <a:spLocks/>
          </p:cNvSpPr>
          <p:nvPr/>
        </p:nvSpPr>
        <p:spPr bwMode="auto">
          <a:xfrm>
            <a:off x="453143" y="332563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altLang="es-AR" sz="3600" dirty="0">
                <a:solidFill>
                  <a:srgbClr val="213A8F"/>
                </a:solidFill>
                <a:latin typeface="Source Sans Pro" pitchFamily="34" charset="0"/>
              </a:rPr>
              <a:t>Federación</a:t>
            </a:r>
          </a:p>
          <a:p>
            <a:r>
              <a:rPr lang="es-AR" altLang="es-AR" sz="2800" dirty="0" smtClean="0">
                <a:solidFill>
                  <a:srgbClr val="213A8F"/>
                </a:solidFill>
                <a:latin typeface="Source Sans Pro" pitchFamily="34" charset="0"/>
              </a:rPr>
              <a:t>Hitos</a:t>
            </a:r>
            <a:endParaRPr lang="es-AR" altLang="es-AR" sz="20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5603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386853474"/>
              </p:ext>
            </p:extLst>
          </p:nvPr>
        </p:nvGraphicFramePr>
        <p:xfrm>
          <a:off x="47260" y="548680"/>
          <a:ext cx="8766905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606" name="Picture 4" descr="C:\Users\azul\AppData\Local\Microsoft\Windows\Temporary Internet Files\Content.IE5\2ETMWDXD\MC900442139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58261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C:\Users\azul\AppData\Local\Microsoft\Windows\Temporary Internet Files\Content.IE5\2ETMWDXD\MC900442139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48" y="2132856"/>
            <a:ext cx="584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C:\Users\azul\AppData\Local\Microsoft\Windows\Temporary Internet Files\Content.IE5\2ETMWDXD\MC900442139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32" y="2132856"/>
            <a:ext cx="584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azul\AppData\Local\Microsoft\Windows\Temporary Internet Files\Content.IE5\2ETMWDXD\MC900442139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08" y="2132856"/>
            <a:ext cx="584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237900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smtClean="0">
                <a:latin typeface="Source Sans Pro" pitchFamily="34" charset="0"/>
              </a:rPr>
              <a:t>03-2014</a:t>
            </a:r>
            <a:endParaRPr lang="es-AR" i="1" dirty="0">
              <a:latin typeface="Source Sans Pro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08303" y="239944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smtClean="0">
                <a:latin typeface="Source Sans Pro" pitchFamily="34" charset="0"/>
              </a:rPr>
              <a:t>09-2015</a:t>
            </a:r>
            <a:endParaRPr lang="es-AR" i="1" dirty="0">
              <a:latin typeface="Source Sans Pro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60032" y="6237312"/>
            <a:ext cx="3692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i="1" dirty="0">
                <a:latin typeface="Source Sans Pro" pitchFamily="34" charset="0"/>
                <a:hlinkClick r:id="rId11"/>
              </a:rPr>
              <a:t>https://technical.edugain.org/status.php</a:t>
            </a:r>
            <a:endParaRPr lang="es-AR" sz="1600" i="1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0163"/>
            <a:ext cx="3425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11188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 bwMode="auto">
          <a:xfrm>
            <a:off x="580394" y="188640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altLang="es-AR" sz="3600" dirty="0" smtClean="0">
                <a:solidFill>
                  <a:srgbClr val="213A8F"/>
                </a:solidFill>
                <a:latin typeface="Source Sans Pro" pitchFamily="34" charset="0"/>
              </a:rPr>
              <a:t>Federación</a:t>
            </a:r>
            <a:endParaRPr lang="es-AR" altLang="es-AR" sz="3600" dirty="0">
              <a:solidFill>
                <a:srgbClr val="213A8F"/>
              </a:solidFill>
              <a:latin typeface="Source Sans Pro" pitchFamily="34" charset="0"/>
            </a:endParaRPr>
          </a:p>
          <a:p>
            <a:r>
              <a:rPr lang="es-AR" altLang="es-AR" sz="2800" dirty="0" smtClean="0">
                <a:solidFill>
                  <a:srgbClr val="213A8F"/>
                </a:solidFill>
                <a:latin typeface="Source Sans Pro" pitchFamily="34" charset="0"/>
              </a:rPr>
              <a:t>Proyecto piloto</a:t>
            </a:r>
            <a:endParaRPr lang="es-AR" altLang="es-AR" sz="20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10" name="Picture 2" descr="C:\Users\Usuario\Desktop\metadata_map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85113"/>
            <a:ext cx="5410747" cy="35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563289" y="1695579"/>
            <a:ext cx="52328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2000" dirty="0" smtClean="0">
                <a:solidFill>
                  <a:schemeClr val="tx2"/>
                </a:solidFill>
                <a:latin typeface="Source Sans Pro" pitchFamily="34" charset="0"/>
              </a:rPr>
              <a:t>Plataforma</a:t>
            </a:r>
            <a:r>
              <a:rPr lang="es-AR" altLang="es-ES" sz="2000" dirty="0">
                <a:solidFill>
                  <a:schemeClr val="tx2"/>
                </a:solidFill>
                <a:latin typeface="Source Sans Pro" pitchFamily="34" charset="0"/>
              </a:rPr>
              <a:t> </a:t>
            </a:r>
            <a:r>
              <a:rPr lang="es-AR" altLang="es-ES" sz="2000" dirty="0" smtClean="0">
                <a:solidFill>
                  <a:schemeClr val="tx2"/>
                </a:solidFill>
                <a:latin typeface="Source Sans Pro" pitchFamily="34" charset="0"/>
              </a:rPr>
              <a:t>de Bioinformática: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2000" dirty="0" smtClean="0">
                <a:solidFill>
                  <a:schemeClr val="tx2"/>
                </a:solidFill>
                <a:latin typeface="Source Sans Pro" pitchFamily="34" charset="0"/>
              </a:rPr>
              <a:t>UNSAM – INDEAR – CONICET – UCC - UBA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ES" sz="2000" dirty="0">
              <a:solidFill>
                <a:schemeClr val="tx2"/>
              </a:solidFill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2000" dirty="0" smtClean="0">
                <a:solidFill>
                  <a:schemeClr val="tx2"/>
                </a:solidFill>
                <a:latin typeface="Source Sans Pro" pitchFamily="34" charset="0"/>
              </a:rPr>
              <a:t>Plataforma Genómica: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2000" dirty="0">
                <a:solidFill>
                  <a:schemeClr val="tx2"/>
                </a:solidFill>
                <a:latin typeface="Source Sans Pro" pitchFamily="34" charset="0"/>
              </a:rPr>
              <a:t>INTA – FIL – CONICET - INDEAR</a:t>
            </a:r>
          </a:p>
        </p:txBody>
      </p:sp>
    </p:spTree>
    <p:extLst>
      <p:ext uri="{BB962C8B-B14F-4D97-AF65-F5344CB8AC3E}">
        <p14:creationId xmlns:p14="http://schemas.microsoft.com/office/powerpoint/2010/main" val="36682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 txBox="1">
            <a:spLocks/>
          </p:cNvSpPr>
          <p:nvPr/>
        </p:nvSpPr>
        <p:spPr bwMode="auto">
          <a:xfrm>
            <a:off x="323528" y="477838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altLang="es-AR" sz="3600" dirty="0" smtClean="0">
                <a:solidFill>
                  <a:srgbClr val="213A8F"/>
                </a:solidFill>
                <a:latin typeface="Source Sans Pro" pitchFamily="34" charset="0"/>
              </a:rPr>
              <a:t>Herramienta de colaboración</a:t>
            </a:r>
            <a:endParaRPr lang="es-AR" altLang="es-AR" sz="28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253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395536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0" y="1700808"/>
            <a:ext cx="855270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con línea 1"/>
          <p:cNvSpPr/>
          <p:nvPr/>
        </p:nvSpPr>
        <p:spPr>
          <a:xfrm>
            <a:off x="2424374" y="2199109"/>
            <a:ext cx="2520280" cy="576064"/>
          </a:xfrm>
          <a:prstGeom prst="borderCallout1">
            <a:avLst>
              <a:gd name="adj1" fmla="val 48282"/>
              <a:gd name="adj2" fmla="val 13"/>
              <a:gd name="adj3" fmla="val 164180"/>
              <a:gd name="adj4" fmla="val -3580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 smtClean="0">
                <a:latin typeface="Source Sans Pro" pitchFamily="34" charset="0"/>
              </a:rPr>
              <a:t>Herramienta para Web </a:t>
            </a:r>
            <a:r>
              <a:rPr lang="es-AR" sz="1600" dirty="0" err="1" smtClean="0">
                <a:latin typeface="Source Sans Pro" pitchFamily="34" charset="0"/>
              </a:rPr>
              <a:t>conference</a:t>
            </a:r>
            <a:endParaRPr lang="es-AR" sz="1600" dirty="0">
              <a:latin typeface="Source Sans Pro" pitchFamily="34" charset="0"/>
            </a:endParaRPr>
          </a:p>
        </p:txBody>
      </p:sp>
      <p:sp>
        <p:nvSpPr>
          <p:cNvPr id="8" name="7 Llamada con línea 1"/>
          <p:cNvSpPr/>
          <p:nvPr/>
        </p:nvSpPr>
        <p:spPr>
          <a:xfrm>
            <a:off x="2424374" y="2975210"/>
            <a:ext cx="2520280" cy="576064"/>
          </a:xfrm>
          <a:prstGeom prst="borderCallout1">
            <a:avLst>
              <a:gd name="adj1" fmla="val 48282"/>
              <a:gd name="adj2" fmla="val 13"/>
              <a:gd name="adj3" fmla="val 88505"/>
              <a:gd name="adj4" fmla="val -3537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 smtClean="0">
                <a:latin typeface="Source Sans Pro" pitchFamily="34" charset="0"/>
              </a:rPr>
              <a:t>Agenda de videoconferencias </a:t>
            </a:r>
            <a:endParaRPr lang="es-AR" sz="1600" dirty="0">
              <a:latin typeface="Source Sans Pro" pitchFamily="34" charset="0"/>
            </a:endParaRPr>
          </a:p>
        </p:txBody>
      </p:sp>
      <p:sp>
        <p:nvSpPr>
          <p:cNvPr id="9" name="8 Llamada con línea 1"/>
          <p:cNvSpPr/>
          <p:nvPr/>
        </p:nvSpPr>
        <p:spPr>
          <a:xfrm>
            <a:off x="2424374" y="3717033"/>
            <a:ext cx="2520280" cy="576064"/>
          </a:xfrm>
          <a:prstGeom prst="borderCallout1">
            <a:avLst>
              <a:gd name="adj1" fmla="val 48282"/>
              <a:gd name="adj2" fmla="val 13"/>
              <a:gd name="adj3" fmla="val 23905"/>
              <a:gd name="adj4" fmla="val -3537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 smtClean="0">
                <a:latin typeface="Source Sans Pro" pitchFamily="34" charset="0"/>
              </a:rPr>
              <a:t>Transferencia de archivos de gran volumen</a:t>
            </a:r>
            <a:endParaRPr lang="es-AR" sz="1600" dirty="0">
              <a:latin typeface="Source Sans Pro" pitchFamily="34" charset="0"/>
            </a:endParaRPr>
          </a:p>
        </p:txBody>
      </p:sp>
      <p:sp>
        <p:nvSpPr>
          <p:cNvPr id="10" name="9 Llamada con línea 1"/>
          <p:cNvSpPr/>
          <p:nvPr/>
        </p:nvSpPr>
        <p:spPr>
          <a:xfrm>
            <a:off x="2411760" y="4437112"/>
            <a:ext cx="2520280" cy="576064"/>
          </a:xfrm>
          <a:prstGeom prst="borderCallout1">
            <a:avLst>
              <a:gd name="adj1" fmla="val 48282"/>
              <a:gd name="adj2" fmla="val 13"/>
              <a:gd name="adj3" fmla="val -18547"/>
              <a:gd name="adj4" fmla="val -1555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 err="1" smtClean="0">
                <a:latin typeface="Source Sans Pro" pitchFamily="34" charset="0"/>
              </a:rPr>
              <a:t>Streaming</a:t>
            </a:r>
            <a:r>
              <a:rPr lang="es-AR" sz="1600" dirty="0" smtClean="0">
                <a:latin typeface="Source Sans Pro" pitchFamily="34" charset="0"/>
              </a:rPr>
              <a:t> especializado</a:t>
            </a:r>
            <a:endParaRPr lang="es-AR" sz="1600" dirty="0">
              <a:latin typeface="Source Sans Pro" pitchFamily="34" charset="0"/>
            </a:endParaRPr>
          </a:p>
        </p:txBody>
      </p:sp>
      <p:sp>
        <p:nvSpPr>
          <p:cNvPr id="11" name="10 Llamada con línea 1"/>
          <p:cNvSpPr/>
          <p:nvPr/>
        </p:nvSpPr>
        <p:spPr>
          <a:xfrm>
            <a:off x="2378471" y="5373216"/>
            <a:ext cx="2520280" cy="576064"/>
          </a:xfrm>
          <a:prstGeom prst="borderCallout1">
            <a:avLst>
              <a:gd name="adj1" fmla="val 48282"/>
              <a:gd name="adj2" fmla="val 13"/>
              <a:gd name="adj3" fmla="val 47899"/>
              <a:gd name="adj4" fmla="val -964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 smtClean="0">
                <a:latin typeface="Source Sans Pro" pitchFamily="34" charset="0"/>
              </a:rPr>
              <a:t>Chat</a:t>
            </a:r>
            <a:endParaRPr lang="es-AR" sz="1600" dirty="0">
              <a:latin typeface="Source Sans Pro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339778" y="3140968"/>
            <a:ext cx="1279894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324882" y="3429000"/>
            <a:ext cx="1279894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324882" y="3789040"/>
            <a:ext cx="1279894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683568" y="4083513"/>
            <a:ext cx="1279894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544513" y="5085184"/>
            <a:ext cx="1279894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 rot="1333757">
            <a:off x="7083394" y="1770268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EN DESARROLLO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13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 txBox="1">
            <a:spLocks/>
          </p:cNvSpPr>
          <p:nvPr/>
        </p:nvSpPr>
        <p:spPr bwMode="auto">
          <a:xfrm>
            <a:off x="544513" y="333375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altLang="es-AR" sz="4000">
                <a:solidFill>
                  <a:srgbClr val="213A8F"/>
                </a:solidFill>
                <a:latin typeface="Source Sans Pro" pitchFamily="34" charset="0"/>
              </a:rPr>
              <a:t>Comunidades </a:t>
            </a:r>
          </a:p>
        </p:txBody>
      </p:sp>
      <p:pic>
        <p:nvPicPr>
          <p:cNvPr id="3277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827087" y="1412776"/>
            <a:ext cx="76333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>e-Salud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>Segunda Opinión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>CRUP - MINCYT</a:t>
            </a:r>
            <a:r>
              <a:rPr lang="es-AR" sz="2400" dirty="0">
                <a:latin typeface="Source Sans Pro" pitchFamily="34" charset="0"/>
                <a:cs typeface="+mn-cs"/>
              </a:rPr>
              <a:t> </a:t>
            </a:r>
          </a:p>
        </p:txBody>
      </p:sp>
      <p:pic>
        <p:nvPicPr>
          <p:cNvPr id="32776" name="Picture 2" descr="C:\Users\Usuario\Downloads\esal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582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04479" y="2708920"/>
            <a:ext cx="76333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>Microscopía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>Piloto Red de Laboratorios</a:t>
            </a:r>
            <a:b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</a:br>
            <a:r>
              <a:rPr 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>SNM</a:t>
            </a:r>
            <a:r>
              <a:rPr lang="es-AR" sz="2400" dirty="0">
                <a:latin typeface="Source Sans Pro" pitchFamily="34" charset="0"/>
                <a:cs typeface="+mn-cs"/>
              </a:rPr>
              <a:t> </a:t>
            </a:r>
          </a:p>
        </p:txBody>
      </p:sp>
      <p:pic>
        <p:nvPicPr>
          <p:cNvPr id="32780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52"/>
          <a:stretch>
            <a:fillRect/>
          </a:stretch>
        </p:blipFill>
        <p:spPr bwMode="auto">
          <a:xfrm>
            <a:off x="5004048" y="2732906"/>
            <a:ext cx="3408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27087" y="4005064"/>
            <a:ext cx="76333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 smtClean="0">
                <a:solidFill>
                  <a:srgbClr val="575756"/>
                </a:solidFill>
                <a:latin typeface="Source Sans Pro" pitchFamily="34" charset="0"/>
                <a:cs typeface="+mn-cs"/>
              </a:rPr>
              <a:t>Astronomía</a:t>
            </a:r>
            <a:endParaRPr lang="es-AR" sz="2400" b="1" dirty="0">
              <a:solidFill>
                <a:srgbClr val="575756"/>
              </a:solidFill>
              <a:latin typeface="Source Sans Pro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2400" dirty="0" smtClean="0">
                <a:solidFill>
                  <a:srgbClr val="575756"/>
                </a:solidFill>
                <a:latin typeface="Source Sans Pro" pitchFamily="34" charset="0"/>
                <a:cs typeface="+mn-cs"/>
              </a:rPr>
              <a:t>Red </a:t>
            </a:r>
            <a: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>de </a:t>
            </a:r>
            <a:r>
              <a:rPr lang="es-AR" altLang="es-AR" sz="2400" dirty="0">
                <a:solidFill>
                  <a:srgbClr val="575756"/>
                </a:solidFill>
                <a:latin typeface="Source Sans Pro" pitchFamily="34" charset="0"/>
              </a:rPr>
              <a:t>c</a:t>
            </a:r>
            <a:r>
              <a:rPr lang="es-AR" altLang="es-AR" sz="2400" dirty="0" smtClean="0">
                <a:solidFill>
                  <a:srgbClr val="575756"/>
                </a:solidFill>
                <a:latin typeface="Source Sans Pro" pitchFamily="34" charset="0"/>
                <a:cs typeface="+mn-cs"/>
              </a:rPr>
              <a:t>entros de astronomía</a:t>
            </a:r>
            <a: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/>
            </a:r>
            <a:b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</a:br>
            <a:r>
              <a:rPr lang="es-AR" sz="2400" dirty="0" smtClean="0">
                <a:solidFill>
                  <a:srgbClr val="575756"/>
                </a:solidFill>
                <a:latin typeface="Source Sans Pro" pitchFamily="34" charset="0"/>
                <a:cs typeface="+mn-cs"/>
              </a:rPr>
              <a:t>CONICET - UBA</a:t>
            </a:r>
            <a:r>
              <a:rPr lang="es-AR" sz="2400" dirty="0" smtClean="0">
                <a:latin typeface="Source Sans Pro" pitchFamily="34" charset="0"/>
                <a:cs typeface="+mn-cs"/>
              </a:rPr>
              <a:t> </a:t>
            </a:r>
            <a:endParaRPr lang="es-AR" sz="2400" dirty="0">
              <a:latin typeface="Source Sans Pro" pitchFamily="34" charset="0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087" y="5301208"/>
            <a:ext cx="76333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 smtClean="0">
                <a:solidFill>
                  <a:srgbClr val="575756"/>
                </a:solidFill>
                <a:latin typeface="Source Sans Pro" pitchFamily="34" charset="0"/>
                <a:cs typeface="+mn-cs"/>
              </a:rPr>
              <a:t>Genómica </a:t>
            </a:r>
            <a:endParaRPr lang="es-AR" sz="2400" b="1" dirty="0">
              <a:solidFill>
                <a:srgbClr val="575756"/>
              </a:solidFill>
              <a:latin typeface="Source Sans Pro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2400" dirty="0" smtClean="0">
                <a:solidFill>
                  <a:srgbClr val="575756"/>
                </a:solidFill>
                <a:latin typeface="Source Sans Pro" pitchFamily="34" charset="0"/>
                <a:cs typeface="+mn-cs"/>
              </a:rPr>
              <a:t>Red de institutos</a:t>
            </a:r>
            <a: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  <a:t/>
            </a:r>
            <a:br>
              <a:rPr lang="es-AR" altLang="es-AR" sz="2400" dirty="0">
                <a:solidFill>
                  <a:srgbClr val="575756"/>
                </a:solidFill>
                <a:latin typeface="Source Sans Pro" pitchFamily="34" charset="0"/>
                <a:cs typeface="+mn-cs"/>
              </a:rPr>
            </a:br>
            <a:r>
              <a:rPr lang="es-AR" sz="2400" dirty="0" smtClean="0">
                <a:solidFill>
                  <a:srgbClr val="575756"/>
                </a:solidFill>
                <a:latin typeface="Source Sans Pro" pitchFamily="34" charset="0"/>
                <a:cs typeface="+mn-cs"/>
              </a:rPr>
              <a:t>Plataforma de Bioinformática</a:t>
            </a:r>
            <a:endParaRPr lang="es-AR" sz="2400" dirty="0">
              <a:latin typeface="Source Sans Pro" pitchFamily="34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7" b="-14731"/>
          <a:stretch/>
        </p:blipFill>
        <p:spPr>
          <a:xfrm>
            <a:off x="5724127" y="4005064"/>
            <a:ext cx="2654871" cy="144079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b="17521"/>
          <a:stretch/>
        </p:blipFill>
        <p:spPr>
          <a:xfrm>
            <a:off x="5724127" y="5301208"/>
            <a:ext cx="2654871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6120680" cy="86489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3600" dirty="0" smtClean="0">
                <a:solidFill>
                  <a:schemeClr val="tx2"/>
                </a:solidFill>
                <a:latin typeface="Source Sans Pro" pitchFamily="34" charset="0"/>
                <a:ea typeface="+mn-ea"/>
                <a:cs typeface="+mn-cs"/>
              </a:rPr>
              <a:t>¿Qué son las comunidades?</a:t>
            </a:r>
            <a:endParaRPr lang="es-AR" sz="3600" dirty="0">
              <a:solidFill>
                <a:schemeClr val="tx2"/>
              </a:solidFill>
              <a:latin typeface="Source Sans Pro" pitchFamily="34" charset="0"/>
              <a:ea typeface="+mn-ea"/>
              <a:cs typeface="+mn-cs"/>
            </a:endParaRPr>
          </a:p>
        </p:txBody>
      </p:sp>
      <p:pic>
        <p:nvPicPr>
          <p:cNvPr id="9219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275"/>
            <a:ext cx="29511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23850" y="1126159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22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23988"/>
            <a:ext cx="7716837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92288" cy="75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5 Rectángulo"/>
          <p:cNvSpPr>
            <a:spLocks noChangeArrowheads="1"/>
          </p:cNvSpPr>
          <p:nvPr/>
        </p:nvSpPr>
        <p:spPr bwMode="auto">
          <a:xfrm>
            <a:off x="454025" y="488866"/>
            <a:ext cx="7934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4000" dirty="0" smtClean="0">
                <a:solidFill>
                  <a:schemeClr val="tx2"/>
                </a:solidFill>
                <a:latin typeface="Source Sans Pro" pitchFamily="34" charset="0"/>
              </a:rPr>
              <a:t>Objetivos 2015</a:t>
            </a:r>
            <a:endParaRPr lang="es-AR" altLang="es-ES" sz="4000" dirty="0">
              <a:solidFill>
                <a:schemeClr val="tx2"/>
              </a:solidFill>
              <a:latin typeface="Source Sans Pro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8313" y="1196752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4607502"/>
              </p:ext>
            </p:extLst>
          </p:nvPr>
        </p:nvGraphicFramePr>
        <p:xfrm>
          <a:off x="1187624" y="1556792"/>
          <a:ext cx="696046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06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5 Rectángulo"/>
          <p:cNvSpPr>
            <a:spLocks noChangeArrowheads="1"/>
          </p:cNvSpPr>
          <p:nvPr/>
        </p:nvSpPr>
        <p:spPr bwMode="auto">
          <a:xfrm>
            <a:off x="454025" y="488866"/>
            <a:ext cx="7934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ES" sz="4000" dirty="0" smtClean="0">
                <a:solidFill>
                  <a:schemeClr val="tx2"/>
                </a:solidFill>
                <a:latin typeface="Source Sans Pro" pitchFamily="34" charset="0"/>
              </a:rPr>
              <a:t>Programa nacional de e-ciencia: </a:t>
            </a:r>
            <a:endParaRPr lang="es-AR" altLang="es-ES" sz="4000" dirty="0">
              <a:solidFill>
                <a:schemeClr val="tx2"/>
              </a:solidFill>
              <a:latin typeface="Source Sans Pro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8313" y="1412875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2 Marcador de contenido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791619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0724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1 Título"/>
          <p:cNvSpPr>
            <a:spLocks noGrp="1"/>
          </p:cNvSpPr>
          <p:nvPr>
            <p:ph type="ctrTitle"/>
          </p:nvPr>
        </p:nvSpPr>
        <p:spPr>
          <a:xfrm>
            <a:off x="611188" y="1557338"/>
            <a:ext cx="7772400" cy="3600450"/>
          </a:xfrm>
        </p:spPr>
        <p:txBody>
          <a:bodyPr/>
          <a:lstStyle/>
          <a:p>
            <a:r>
              <a:rPr lang="es-AR" altLang="es-AR" sz="5400" dirty="0" smtClean="0">
                <a:solidFill>
                  <a:srgbClr val="575756"/>
                </a:solidFill>
                <a:latin typeface="Source Sans Pro" pitchFamily="34" charset="0"/>
              </a:rPr>
              <a:t>Muchas gracias</a:t>
            </a:r>
            <a:r>
              <a:rPr lang="es-AR" altLang="es-AR" sz="2800" dirty="0" smtClean="0">
                <a:solidFill>
                  <a:srgbClr val="575756"/>
                </a:solidFill>
                <a:latin typeface="Source Sans Pro" pitchFamily="34" charset="0"/>
              </a:rPr>
              <a:t/>
            </a:r>
            <a:br>
              <a:rPr lang="es-AR" altLang="es-AR" sz="2800" dirty="0" smtClean="0">
                <a:solidFill>
                  <a:srgbClr val="575756"/>
                </a:solidFill>
                <a:latin typeface="Source Sans Pro" pitchFamily="34" charset="0"/>
              </a:rPr>
            </a:br>
            <a:endParaRPr lang="es-AR" altLang="es-AR" sz="2800" dirty="0" smtClean="0">
              <a:solidFill>
                <a:srgbClr val="575756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 txBox="1">
            <a:spLocks/>
          </p:cNvSpPr>
          <p:nvPr/>
        </p:nvSpPr>
        <p:spPr bwMode="auto">
          <a:xfrm>
            <a:off x="544513" y="333375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>
                <a:solidFill>
                  <a:srgbClr val="213A8F"/>
                </a:solidFill>
                <a:latin typeface="Source Sans Pro" pitchFamily="34" charset="0"/>
              </a:rPr>
              <a:t>InnovaRed</a:t>
            </a:r>
          </a:p>
        </p:txBody>
      </p:sp>
      <p:pic>
        <p:nvPicPr>
          <p:cNvPr id="307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763267707"/>
              </p:ext>
            </p:extLst>
          </p:nvPr>
        </p:nvGraphicFramePr>
        <p:xfrm>
          <a:off x="539552" y="1412776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07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 txBox="1">
            <a:spLocks/>
          </p:cNvSpPr>
          <p:nvPr/>
        </p:nvSpPr>
        <p:spPr bwMode="auto">
          <a:xfrm>
            <a:off x="35496" y="549746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Beneficios Redes Avanzadas</a:t>
            </a:r>
            <a:endParaRPr lang="es-AR" altLang="es-AR" sz="40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05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07504" y="1340768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2" descr="http://www.geant.net/SiteCollectionImages/filler_images_large/filler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49856"/>
            <a:ext cx="8661645" cy="1308143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37149629"/>
              </p:ext>
            </p:extLst>
          </p:nvPr>
        </p:nvGraphicFramePr>
        <p:xfrm>
          <a:off x="1606352" y="1556792"/>
          <a:ext cx="60619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07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 txBox="1">
            <a:spLocks/>
          </p:cNvSpPr>
          <p:nvPr/>
        </p:nvSpPr>
        <p:spPr bwMode="auto">
          <a:xfrm>
            <a:off x="544513" y="333375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Dependencias </a:t>
            </a:r>
            <a:endParaRPr lang="es-AR" altLang="es-AR" sz="40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05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2" descr="http://www.geant.net/SiteCollectionImages/filler_images_large/filler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49856"/>
            <a:ext cx="8661645" cy="1308143"/>
          </a:xfrm>
          <a:prstGeom prst="rect">
            <a:avLst/>
          </a:prstGeom>
          <a:noFill/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00998848"/>
              </p:ext>
            </p:extLst>
          </p:nvPr>
        </p:nvGraphicFramePr>
        <p:xfrm>
          <a:off x="1115616" y="1453232"/>
          <a:ext cx="7300688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Rectángulo"/>
          <p:cNvSpPr/>
          <p:nvPr/>
        </p:nvSpPr>
        <p:spPr>
          <a:xfrm>
            <a:off x="1187623" y="4437112"/>
            <a:ext cx="7228681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urce Sans Pro" pitchFamily="34" charset="0"/>
              </a:rPr>
              <a:t>INNOVARED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urce Sans Pro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4855908"/>
            <a:ext cx="715753" cy="680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75386" y="4855908"/>
            <a:ext cx="720079" cy="680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753379" y="4855908"/>
            <a:ext cx="792930" cy="680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98903" y="4861520"/>
            <a:ext cx="1293382" cy="680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45293" y="4855908"/>
            <a:ext cx="1080120" cy="680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COMU-NIDAD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084168" y="4859763"/>
            <a:ext cx="1013216" cy="680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186270" y="4861520"/>
            <a:ext cx="1230034" cy="680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COMU-NICAC.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548680"/>
            <a:ext cx="8604250" cy="5762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4000" dirty="0" err="1" smtClean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>Backbone</a:t>
            </a:r>
            <a:r>
              <a:rPr lang="es-AR" sz="4000" dirty="0" smtClean="0">
                <a:solidFill>
                  <a:srgbClr val="213A8F"/>
                </a:solidFill>
                <a:latin typeface="Source Sans Pro" pitchFamily="34" charset="0"/>
                <a:ea typeface="+mn-ea"/>
                <a:cs typeface="+mn-cs"/>
              </a:rPr>
              <a:t> nacional</a:t>
            </a:r>
            <a:endParaRPr lang="es-AR" dirty="0">
              <a:solidFill>
                <a:srgbClr val="213A8F"/>
              </a:solidFill>
              <a:latin typeface="Source Sans Pro" pitchFamily="34" charset="0"/>
              <a:ea typeface="+mn-ea"/>
              <a:cs typeface="+mn-cs"/>
            </a:endParaRPr>
          </a:p>
        </p:txBody>
      </p:sp>
      <p:pic>
        <p:nvPicPr>
          <p:cNvPr id="819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275"/>
            <a:ext cx="29511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197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9088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 txBox="1">
            <a:spLocks/>
          </p:cNvSpPr>
          <p:nvPr/>
        </p:nvSpPr>
        <p:spPr bwMode="auto">
          <a:xfrm>
            <a:off x="179512" y="333375"/>
            <a:ext cx="8137401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¿</a:t>
            </a:r>
            <a:r>
              <a:rPr lang="es-AR" altLang="es-AR" sz="2800" dirty="0" smtClean="0">
                <a:solidFill>
                  <a:srgbClr val="213A8F"/>
                </a:solidFill>
                <a:latin typeface="Source Sans Pro" pitchFamily="34" charset="0"/>
              </a:rPr>
              <a:t>Quiénes están en </a:t>
            </a:r>
            <a:r>
              <a:rPr lang="es-AR" altLang="es-AR" sz="2800" dirty="0" err="1" smtClean="0">
                <a:solidFill>
                  <a:srgbClr val="213A8F"/>
                </a:solidFill>
                <a:latin typeface="Source Sans Pro" pitchFamily="34" charset="0"/>
              </a:rPr>
              <a:t>InnovaRed</a:t>
            </a: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? </a:t>
            </a:r>
          </a:p>
        </p:txBody>
      </p:sp>
      <p:pic>
        <p:nvPicPr>
          <p:cNvPr id="2457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1 Imagen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91440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Marcador de contenido"/>
          <p:cNvSpPr txBox="1">
            <a:spLocks/>
          </p:cNvSpPr>
          <p:nvPr/>
        </p:nvSpPr>
        <p:spPr>
          <a:xfrm>
            <a:off x="539552" y="1340768"/>
            <a:ext cx="8373616" cy="5549504"/>
          </a:xfrm>
          <a:prstGeom prst="rect">
            <a:avLst/>
          </a:prstGeom>
        </p:spPr>
        <p:txBody>
          <a:bodyPr vert="horz" numCol="2">
            <a:no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Observatorio </a:t>
            </a:r>
            <a:r>
              <a:rPr lang="es-ES" sz="1600" dirty="0">
                <a:latin typeface="Source Sans Pro" pitchFamily="34" charset="0"/>
              </a:rPr>
              <a:t>Pierre Auger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>
                <a:latin typeface="Source Sans Pro" pitchFamily="34" charset="0"/>
              </a:rPr>
              <a:t>Agencia Espacial Europea (ESA, Estación DS3) 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_tradnl" sz="1600" dirty="0" smtClean="0">
                <a:latin typeface="Source Sans Pro" pitchFamily="34" charset="0"/>
              </a:rPr>
              <a:t>Comisión Nacional de Energía Eléctrica (CNEA)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Comisión Nacional de Actividades Aeroespaciales (CONAE) 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Consejo Nacional de Investigaciones Científicas y Técnicas (CONICET) 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n-US" sz="1600" dirty="0" err="1" smtClean="0">
                <a:latin typeface="Source Sans Pro" pitchFamily="34" charset="0"/>
              </a:rPr>
              <a:t>Instituto</a:t>
            </a:r>
            <a:r>
              <a:rPr lang="en-US" sz="1600" dirty="0" smtClean="0">
                <a:latin typeface="Source Sans Pro" pitchFamily="34" charset="0"/>
              </a:rPr>
              <a:t> </a:t>
            </a:r>
            <a:r>
              <a:rPr lang="en-US" sz="1600" dirty="0" err="1" smtClean="0">
                <a:latin typeface="Source Sans Pro" pitchFamily="34" charset="0"/>
              </a:rPr>
              <a:t>Nacional</a:t>
            </a:r>
            <a:r>
              <a:rPr lang="en-US" sz="1600" dirty="0" smtClean="0">
                <a:latin typeface="Source Sans Pro" pitchFamily="34" charset="0"/>
              </a:rPr>
              <a:t> del Agua (INA)</a:t>
            </a:r>
            <a:r>
              <a:rPr lang="es-ES" sz="1600" dirty="0" smtClean="0">
                <a:latin typeface="Source Sans Pro" pitchFamily="34" charset="0"/>
              </a:rPr>
              <a:t> 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Instituto Nacional de Tecnología Agropecuario (INTA)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Servicio Meteorológico Nacional (SMN)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>
                <a:latin typeface="Source Sans Pro" pitchFamily="34" charset="0"/>
              </a:rPr>
              <a:t>Ministerio de </a:t>
            </a:r>
            <a:r>
              <a:rPr lang="es-ES" sz="1600" dirty="0" smtClean="0">
                <a:latin typeface="Source Sans Pro" pitchFamily="34" charset="0"/>
              </a:rPr>
              <a:t>Salud (MSAL)</a:t>
            </a:r>
            <a:endParaRPr lang="es-E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Ministerio de Ciencia, Tecnología e Innovación </a:t>
            </a:r>
          </a:p>
          <a:p>
            <a:r>
              <a:rPr lang="es-ES" sz="1600" dirty="0" smtClean="0">
                <a:latin typeface="Source Sans Pro" pitchFamily="34" charset="0"/>
              </a:rPr>
              <a:t>    Productiva (MINCYT) </a:t>
            </a:r>
            <a:endParaRPr lang="es-E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Museo </a:t>
            </a:r>
            <a:r>
              <a:rPr lang="es-ES" sz="1600" dirty="0">
                <a:latin typeface="Source Sans Pro" pitchFamily="34" charset="0"/>
              </a:rPr>
              <a:t>Argentino Ciencias Naturales (MACN) </a:t>
            </a:r>
            <a:endParaRPr lang="en-US" sz="1600" dirty="0">
              <a:latin typeface="Source Sans Pro" pitchFamily="34" charset="0"/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>
                <a:latin typeface="Source Sans Pro" pitchFamily="34" charset="0"/>
              </a:rPr>
              <a:t>Fund. Escuela Medicina Nuclear (FUESMEN)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Consejo Latinoamericano de Ciencias Sociales (CLACSO)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Fundación para la Innovación y Transferencia de Tecnología (INNOVA-T)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Instituto Fundación Leloir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Fundación </a:t>
            </a:r>
            <a:r>
              <a:rPr lang="es-ES" sz="1600" dirty="0" err="1" smtClean="0">
                <a:latin typeface="Source Sans Pro" pitchFamily="34" charset="0"/>
              </a:rPr>
              <a:t>Sadosky</a:t>
            </a:r>
            <a:endParaRPr lang="es-ES" sz="1600" dirty="0">
              <a:latin typeface="Source Sans Pro" pitchFamily="34" charset="0"/>
            </a:endParaRPr>
          </a:p>
        </p:txBody>
      </p:sp>
      <p:sp>
        <p:nvSpPr>
          <p:cNvPr id="9" name="5 Marcador de contenido"/>
          <p:cNvSpPr txBox="1">
            <a:spLocks/>
          </p:cNvSpPr>
          <p:nvPr/>
        </p:nvSpPr>
        <p:spPr>
          <a:xfrm>
            <a:off x="4586570" y="2924944"/>
            <a:ext cx="4325570" cy="2880320"/>
          </a:xfrm>
          <a:prstGeom prst="rect">
            <a:avLst/>
          </a:prstGeom>
        </p:spPr>
        <p:txBody>
          <a:bodyPr vert="horz" numCol="1">
            <a:noAutofit/>
          </a:bodyPr>
          <a:lstStyle/>
          <a:p>
            <a:r>
              <a:rPr lang="es-ES" sz="1600" b="1" dirty="0" smtClean="0">
                <a:latin typeface="Source Sans Pro" pitchFamily="34" charset="0"/>
              </a:rPr>
              <a:t>       Universidades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de Buenos Aires (UBA)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Católica Argentina (UCA)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Nacional de Córdoba (UNC)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Nacional del Litoral (UNL)</a:t>
            </a:r>
            <a:endParaRPr lang="es-ES" sz="1600" dirty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Nacional de la Matanza (UNLaM)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Nacional de General San Martín (UNSAM)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Nacional de Tres de Febrero (UNTREF)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Universidad Nacional de Rosario (UNR)</a:t>
            </a:r>
            <a:endParaRPr lang="en-US" sz="1600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Las demás UUNN a través de la ARIU</a:t>
            </a:r>
            <a:endParaRPr lang="es-ES" sz="1600" b="1" dirty="0" smtClean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Source Sans Pro" pitchFamily="34" charset="0"/>
              </a:rPr>
              <a:t>Alma </a:t>
            </a:r>
            <a:r>
              <a:rPr lang="es-ES" sz="1600" dirty="0">
                <a:latin typeface="Source Sans Pro" pitchFamily="34" charset="0"/>
              </a:rPr>
              <a:t>Mater </a:t>
            </a:r>
            <a:r>
              <a:rPr lang="es-ES" sz="1600" dirty="0" err="1">
                <a:latin typeface="Source Sans Pro" pitchFamily="34" charset="0"/>
              </a:rPr>
              <a:t>Studiorum</a:t>
            </a:r>
            <a:r>
              <a:rPr lang="es-ES" sz="1600" dirty="0">
                <a:latin typeface="Source Sans Pro" pitchFamily="34" charset="0"/>
              </a:rPr>
              <a:t> </a:t>
            </a:r>
            <a:r>
              <a:rPr lang="es-ES" sz="1600" dirty="0" err="1">
                <a:latin typeface="Source Sans Pro" pitchFamily="34" charset="0"/>
              </a:rPr>
              <a:t>Universitá</a:t>
            </a:r>
            <a:r>
              <a:rPr lang="es-ES" sz="1600" dirty="0">
                <a:latin typeface="Source Sans Pro" pitchFamily="34" charset="0"/>
              </a:rPr>
              <a:t> di </a:t>
            </a:r>
            <a:r>
              <a:rPr lang="es-ES" sz="1600" dirty="0" err="1">
                <a:latin typeface="Source Sans Pro" pitchFamily="34" charset="0"/>
              </a:rPr>
              <a:t>Bologna</a:t>
            </a:r>
            <a:r>
              <a:rPr lang="es-ES" sz="1600" dirty="0">
                <a:latin typeface="Source Sans Pro" pitchFamily="34" charset="0"/>
              </a:rPr>
              <a:t> (UNIBO</a:t>
            </a:r>
            <a:r>
              <a:rPr lang="es-ES" sz="1600" dirty="0" smtClean="0">
                <a:latin typeface="Source Sans Pro" pitchFamily="34" charset="0"/>
              </a:rPr>
              <a:t>)</a:t>
            </a:r>
            <a:endParaRPr lang="es-ES" sz="1600" b="1" dirty="0">
              <a:latin typeface="Source Sans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sz="1600" dirty="0">
              <a:latin typeface="Source Sans Pro" pitchFamily="34" charset="0"/>
            </a:endParaRPr>
          </a:p>
          <a:p>
            <a:endParaRPr lang="en-US" sz="1600" dirty="0" smtClean="0">
              <a:latin typeface="Source Sans Pro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dirty="0" smtClean="0">
                <a:latin typeface="Source Sans Pro" pitchFamily="34" charset="0"/>
              </a:rPr>
              <a:t> </a:t>
            </a:r>
            <a:endParaRPr lang="en-US" sz="16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 txBox="1">
            <a:spLocks/>
          </p:cNvSpPr>
          <p:nvPr/>
        </p:nvSpPr>
        <p:spPr bwMode="auto">
          <a:xfrm>
            <a:off x="179512" y="333375"/>
            <a:ext cx="8137401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En proceso:</a:t>
            </a:r>
          </a:p>
        </p:txBody>
      </p:sp>
      <p:pic>
        <p:nvPicPr>
          <p:cNvPr id="2457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1 Imagen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91440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Marcador de contenido"/>
          <p:cNvSpPr txBox="1">
            <a:spLocks/>
          </p:cNvSpPr>
          <p:nvPr/>
        </p:nvSpPr>
        <p:spPr>
          <a:xfrm>
            <a:off x="683568" y="1308496"/>
            <a:ext cx="8856984" cy="5549504"/>
          </a:xfrm>
          <a:prstGeom prst="rect">
            <a:avLst/>
          </a:prstGeom>
        </p:spPr>
        <p:txBody>
          <a:bodyPr vert="horz" numCol="1"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Source Sans Pro" pitchFamily="34" charset="0"/>
                <a:cs typeface="Adobe Hebrew" pitchFamily="18" charset="-79"/>
              </a:rPr>
              <a:t>Universidad  Católica de Córdoba (UCC)</a:t>
            </a:r>
            <a:endParaRPr lang="es-ES" dirty="0">
              <a:latin typeface="Source Sans Pro" pitchFamily="34" charset="0"/>
              <a:cs typeface="Adobe Hebrew" pitchFamily="18" charset="-79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Source Sans Pro" pitchFamily="34" charset="0"/>
                <a:cs typeface="Adobe Hebrew" pitchFamily="18" charset="-79"/>
              </a:rPr>
              <a:t>Universidad Nacional de Cuyo (UNCU)</a:t>
            </a:r>
            <a:endParaRPr lang="es-ES" dirty="0">
              <a:latin typeface="Source Sans Pro" pitchFamily="34" charset="0"/>
              <a:cs typeface="Adobe Hebrew" pitchFamily="18" charset="-79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Source Sans Pro" pitchFamily="34" charset="0"/>
                <a:cs typeface="Adobe Hebrew" pitchFamily="18" charset="-79"/>
              </a:rPr>
              <a:t>Universidad Nacional de La Plata (UNLP)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Source Sans Pro" pitchFamily="34" charset="0"/>
                <a:cs typeface="Adobe Hebrew" pitchFamily="18" charset="-79"/>
              </a:rPr>
              <a:t>Inst. de Agrobiotecnología Rosario (INDEAR)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Source Sans Pro" pitchFamily="34" charset="0"/>
                <a:cs typeface="Adobe Hebrew" pitchFamily="18" charset="-79"/>
              </a:rPr>
              <a:t>Centro Científico Tecnológico La </a:t>
            </a:r>
            <a:r>
              <a:rPr lang="es-ES" dirty="0">
                <a:latin typeface="Source Sans Pro" pitchFamily="34" charset="0"/>
                <a:cs typeface="Adobe Hebrew" pitchFamily="18" charset="-79"/>
              </a:rPr>
              <a:t>Plata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Source Sans Pro" pitchFamily="34" charset="0"/>
                <a:cs typeface="Adobe Hebrew" pitchFamily="18" charset="-79"/>
              </a:rPr>
              <a:t>Centro Científico Tecnológico  Bariloche</a:t>
            </a:r>
            <a:endParaRPr lang="es-ES" dirty="0">
              <a:latin typeface="Source Sans Pro" pitchFamily="34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60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 txBox="1">
            <a:spLocks/>
          </p:cNvSpPr>
          <p:nvPr/>
        </p:nvSpPr>
        <p:spPr bwMode="auto">
          <a:xfrm>
            <a:off x="544513" y="596900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Instituciones CICYT :</a:t>
            </a:r>
            <a:endParaRPr lang="es-AR" altLang="es-AR" sz="900" dirty="0" smtClean="0">
              <a:solidFill>
                <a:srgbClr val="213A8F"/>
              </a:solidFill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 dirty="0" smtClean="0">
                <a:solidFill>
                  <a:srgbClr val="213A8F"/>
                </a:solidFill>
                <a:latin typeface="Source Sans Pro" pitchFamily="34" charset="0"/>
              </a:rPr>
              <a:t> </a:t>
            </a:r>
            <a:r>
              <a:rPr lang="es-AR" altLang="es-AR" sz="4000" dirty="0" smtClean="0">
                <a:solidFill>
                  <a:srgbClr val="213A8F"/>
                </a:solidFill>
                <a:latin typeface="Source Sans Pro" pitchFamily="34" charset="0"/>
              </a:rPr>
              <a:t> </a:t>
            </a:r>
            <a:endParaRPr lang="es-AR" altLang="es-AR" sz="4000" dirty="0">
              <a:solidFill>
                <a:srgbClr val="213A8F"/>
              </a:solidFill>
              <a:latin typeface="Source Sans Pro" pitchFamily="34" charset="0"/>
            </a:endParaRPr>
          </a:p>
        </p:txBody>
      </p:sp>
      <p:pic>
        <p:nvPicPr>
          <p:cNvPr id="25603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9511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539750" y="1268413"/>
            <a:ext cx="8064500" cy="0"/>
          </a:xfrm>
          <a:prstGeom prst="line">
            <a:avLst/>
          </a:prstGeom>
          <a:ln>
            <a:solidFill>
              <a:srgbClr val="FAB53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605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/>
          <a:stretch/>
        </p:blipFill>
        <p:spPr bwMode="auto">
          <a:xfrm>
            <a:off x="675860" y="1710705"/>
            <a:ext cx="6848889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2 CuadroTexto"/>
          <p:cNvSpPr txBox="1">
            <a:spLocks noChangeArrowheads="1"/>
          </p:cNvSpPr>
          <p:nvPr/>
        </p:nvSpPr>
        <p:spPr bwMode="auto">
          <a:xfrm>
            <a:off x="6875463" y="2379663"/>
            <a:ext cx="2224391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b="1" dirty="0">
                <a:latin typeface="Source Sans Pro" pitchFamily="34" charset="0"/>
              </a:rPr>
              <a:t>CONICET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Sede Rivadavia: 100 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Sede Saavedra:  100 Mb</a:t>
            </a:r>
            <a:endParaRPr lang="es-AR" altLang="es-AR" sz="1200" dirty="0">
              <a:solidFill>
                <a:srgbClr val="FF0000"/>
              </a:solidFill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Sede Vuelta Obligado:100 Mb</a:t>
            </a:r>
            <a:endParaRPr lang="es-AR" altLang="es-AR" sz="1200" dirty="0">
              <a:solidFill>
                <a:srgbClr val="FF0000"/>
              </a:solidFill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Polo </a:t>
            </a:r>
            <a:r>
              <a:rPr lang="es-AR" altLang="es-AR" sz="1200" dirty="0" err="1">
                <a:latin typeface="Source Sans Pro" pitchFamily="34" charset="0"/>
              </a:rPr>
              <a:t>Giol</a:t>
            </a:r>
            <a:r>
              <a:rPr lang="es-AR" altLang="es-AR" sz="1200" dirty="0">
                <a:latin typeface="Source Sans Pro" pitchFamily="34" charset="0"/>
              </a:rPr>
              <a:t>: 1 Gb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CNEA: 1 Gb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INTA: 1 Gb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dirty="0">
                <a:latin typeface="Source Sans Pro" pitchFamily="34" charset="0"/>
              </a:rPr>
              <a:t>Sede Chile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CONAE: 100 Mb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INA: </a:t>
            </a:r>
            <a:r>
              <a:rPr lang="es-AR" altLang="es-AR" sz="1400" b="1" dirty="0" smtClean="0">
                <a:latin typeface="Source Sans Pro" pitchFamily="34" charset="0"/>
              </a:rPr>
              <a:t>50 </a:t>
            </a:r>
            <a:r>
              <a:rPr lang="es-AR" altLang="es-AR" sz="1400" b="1" dirty="0">
                <a:latin typeface="Source Sans Pro" pitchFamily="34" charset="0"/>
              </a:rPr>
              <a:t>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109883" y="4488502"/>
            <a:ext cx="1910389" cy="2339102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b="1" dirty="0">
                <a:latin typeface="Source Sans Pro" pitchFamily="34" charset="0"/>
                <a:cs typeface="+mn-cs"/>
              </a:rPr>
              <a:t>CCT: 50 Mb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CERZOS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IFISUR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IIESS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IIIE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INBIOSUR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INGEOSUR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INIBIBB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INMABB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INQUISUR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latin typeface="Source Sans Pro" pitchFamily="34" charset="0"/>
                <a:cs typeface="+mn-cs"/>
              </a:rPr>
              <a:t>PLAPIQUI</a:t>
            </a:r>
          </a:p>
        </p:txBody>
      </p:sp>
      <p:sp>
        <p:nvSpPr>
          <p:cNvPr id="25608" name="10 CuadroTexto"/>
          <p:cNvSpPr txBox="1">
            <a:spLocks noChangeArrowheads="1"/>
          </p:cNvSpPr>
          <p:nvPr/>
        </p:nvSpPr>
        <p:spPr bwMode="auto">
          <a:xfrm>
            <a:off x="814388" y="1773238"/>
            <a:ext cx="12089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CCT: </a:t>
            </a:r>
            <a:r>
              <a:rPr lang="es-AR" altLang="es-AR" sz="1400" b="1" dirty="0" smtClean="0">
                <a:latin typeface="Source Sans Pro" pitchFamily="34" charset="0"/>
              </a:rPr>
              <a:t>100Mb</a:t>
            </a: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IADIZA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IANIGLA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IBAM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IHEM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IMBECU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INCIHUSA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200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INA: </a:t>
            </a:r>
            <a:r>
              <a:rPr lang="es-AR" altLang="es-AR" sz="1400" b="1" dirty="0" smtClean="0">
                <a:latin typeface="Source Sans Pro" pitchFamily="34" charset="0"/>
              </a:rPr>
              <a:t>100 </a:t>
            </a:r>
            <a:r>
              <a:rPr lang="es-AR" altLang="es-AR" sz="1400" b="1" dirty="0">
                <a:latin typeface="Source Sans Pro" pitchFamily="34" charset="0"/>
              </a:rPr>
              <a:t>Mb</a:t>
            </a:r>
          </a:p>
        </p:txBody>
      </p:sp>
      <p:sp>
        <p:nvSpPr>
          <p:cNvPr id="25609" name="11 CuadroTexto"/>
          <p:cNvSpPr txBox="1">
            <a:spLocks noChangeArrowheads="1"/>
          </p:cNvSpPr>
          <p:nvPr/>
        </p:nvSpPr>
        <p:spPr bwMode="auto">
          <a:xfrm>
            <a:off x="5874543" y="1341438"/>
            <a:ext cx="119872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>
                <a:latin typeface="Source Sans Pro" pitchFamily="34" charset="0"/>
              </a:rPr>
              <a:t>CCT: </a:t>
            </a:r>
            <a:r>
              <a:rPr lang="es-AR" altLang="es-AR" sz="1400" b="1" dirty="0" smtClean="0">
                <a:latin typeface="Source Sans Pro" pitchFamily="34" charset="0"/>
              </a:rPr>
              <a:t>100Mb</a:t>
            </a:r>
            <a:endParaRPr lang="es-AR" altLang="es-AR" sz="1400" b="1" dirty="0">
              <a:latin typeface="Source Sans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CEFOBI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CIFASIS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IBR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IFIR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IRICE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IFISE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ISHIR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200" dirty="0">
                <a:latin typeface="Source Sans Pro" pitchFamily="34" charset="0"/>
              </a:rPr>
              <a:t>IQUIR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400" b="1" dirty="0">
              <a:latin typeface="Source Sans Pro" pitchFamily="34" charset="0"/>
            </a:endParaRPr>
          </a:p>
        </p:txBody>
      </p:sp>
      <p:sp>
        <p:nvSpPr>
          <p:cNvPr id="25610" name="12 CuadroTexto"/>
          <p:cNvSpPr txBox="1">
            <a:spLocks noChangeArrowheads="1"/>
          </p:cNvSpPr>
          <p:nvPr/>
        </p:nvSpPr>
        <p:spPr bwMode="auto">
          <a:xfrm>
            <a:off x="1692275" y="6402388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 smtClean="0">
                <a:latin typeface="Source Sans Pro" pitchFamily="34" charset="0"/>
              </a:rPr>
              <a:t>CNEA:500 </a:t>
            </a:r>
            <a:r>
              <a:rPr lang="es-AR" altLang="es-AR" sz="1400" b="1" dirty="0">
                <a:latin typeface="Source Sans Pro" pitchFamily="34" charset="0"/>
              </a:rPr>
              <a:t>Mb </a:t>
            </a:r>
          </a:p>
        </p:txBody>
      </p:sp>
      <p:sp>
        <p:nvSpPr>
          <p:cNvPr id="2" name="1 Cerrar corchete"/>
          <p:cNvSpPr/>
          <p:nvPr/>
        </p:nvSpPr>
        <p:spPr>
          <a:xfrm flipH="1">
            <a:off x="6875463" y="2379663"/>
            <a:ext cx="73025" cy="3074987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6227763" y="2565400"/>
            <a:ext cx="647700" cy="647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911725" y="4724400"/>
            <a:ext cx="307975" cy="4127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5435600" y="1628775"/>
            <a:ext cx="288925" cy="712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 flipV="1">
            <a:off x="1692275" y="1984375"/>
            <a:ext cx="647700" cy="5000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820988" y="6288088"/>
            <a:ext cx="958850" cy="4619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CCT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PATAGONIA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572000" y="1844675"/>
            <a:ext cx="674688" cy="46196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CCT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STA. FE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795105" y="1776999"/>
            <a:ext cx="869950" cy="460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CCT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>
                <a:solidFill>
                  <a:schemeClr val="accent6">
                    <a:lumMod val="75000"/>
                  </a:schemeClr>
                </a:solidFill>
                <a:latin typeface="Source Sans Pro" pitchFamily="34" charset="0"/>
              </a:rPr>
              <a:t>TUCUMÁN</a:t>
            </a:r>
          </a:p>
        </p:txBody>
      </p:sp>
      <p:sp>
        <p:nvSpPr>
          <p:cNvPr id="24" name="23 Estrella de 6 puntas"/>
          <p:cNvSpPr/>
          <p:nvPr/>
        </p:nvSpPr>
        <p:spPr>
          <a:xfrm>
            <a:off x="6194425" y="3511550"/>
            <a:ext cx="511175" cy="517525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800" b="1" dirty="0">
                <a:solidFill>
                  <a:schemeClr val="tx1"/>
                </a:solidFill>
                <a:latin typeface="Source Sans Pro" pitchFamily="34" charset="0"/>
              </a:rPr>
              <a:t>IAR</a:t>
            </a:r>
          </a:p>
        </p:txBody>
      </p:sp>
      <p:sp>
        <p:nvSpPr>
          <p:cNvPr id="30" name="29 Estrella de 6 puntas"/>
          <p:cNvSpPr/>
          <p:nvPr/>
        </p:nvSpPr>
        <p:spPr>
          <a:xfrm>
            <a:off x="5541963" y="3344863"/>
            <a:ext cx="576262" cy="534987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700" b="1" dirty="0">
                <a:solidFill>
                  <a:schemeClr val="tx1"/>
                </a:solidFill>
                <a:latin typeface="Source Sans Pro" pitchFamily="34" charset="0"/>
              </a:rPr>
              <a:t>CAREM</a:t>
            </a:r>
          </a:p>
        </p:txBody>
      </p:sp>
      <p:sp>
        <p:nvSpPr>
          <p:cNvPr id="31" name="30 Estrella de 6 puntas"/>
          <p:cNvSpPr/>
          <p:nvPr/>
        </p:nvSpPr>
        <p:spPr>
          <a:xfrm>
            <a:off x="3779838" y="2005013"/>
            <a:ext cx="625475" cy="479425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800" b="1" dirty="0">
                <a:solidFill>
                  <a:schemeClr val="tx1"/>
                </a:solidFill>
                <a:latin typeface="Source Sans Pro" pitchFamily="34" charset="0"/>
              </a:rPr>
              <a:t>SOACOM</a:t>
            </a:r>
          </a:p>
        </p:txBody>
      </p:sp>
    </p:spTree>
    <p:extLst>
      <p:ext uri="{BB962C8B-B14F-4D97-AF65-F5344CB8AC3E}">
        <p14:creationId xmlns:p14="http://schemas.microsoft.com/office/powerpoint/2010/main" val="27460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1121</Words>
  <Application>Microsoft Office PowerPoint</Application>
  <PresentationFormat>Presentación en pantalla (4:3)</PresentationFormat>
  <Paragraphs>290</Paragraphs>
  <Slides>28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Backbone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eduroam  </vt:lpstr>
      <vt:lpstr>eduroam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son las comunidades?</vt:lpstr>
      <vt:lpstr>Presentación de PowerPoint</vt:lpstr>
      <vt:lpstr>Presentación de PowerPoint</vt:lpstr>
      <vt:lpstr>Muchas 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Javier</cp:lastModifiedBy>
  <cp:revision>120</cp:revision>
  <dcterms:created xsi:type="dcterms:W3CDTF">2014-11-27T19:56:56Z</dcterms:created>
  <dcterms:modified xsi:type="dcterms:W3CDTF">2015-04-24T13:01:17Z</dcterms:modified>
</cp:coreProperties>
</file>